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23"/>
  </p:notesMasterIdLst>
  <p:sldIdLst>
    <p:sldId id="262" r:id="rId2"/>
    <p:sldId id="257" r:id="rId3"/>
    <p:sldId id="268" r:id="rId4"/>
    <p:sldId id="271" r:id="rId5"/>
    <p:sldId id="261" r:id="rId6"/>
    <p:sldId id="259" r:id="rId7"/>
    <p:sldId id="260" r:id="rId8"/>
    <p:sldId id="282" r:id="rId9"/>
    <p:sldId id="267" r:id="rId10"/>
    <p:sldId id="263" r:id="rId11"/>
    <p:sldId id="266" r:id="rId12"/>
    <p:sldId id="270" r:id="rId13"/>
    <p:sldId id="264" r:id="rId14"/>
    <p:sldId id="265" r:id="rId15"/>
    <p:sldId id="278" r:id="rId16"/>
    <p:sldId id="273" r:id="rId17"/>
    <p:sldId id="277" r:id="rId18"/>
    <p:sldId id="276" r:id="rId19"/>
    <p:sldId id="272" r:id="rId20"/>
    <p:sldId id="283"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trickland" initials="MS" lastIdx="2" clrIdx="0">
    <p:extLst>
      <p:ext uri="{19B8F6BF-5375-455C-9EA6-DF929625EA0E}">
        <p15:presenceInfo xmlns:p15="http://schemas.microsoft.com/office/powerpoint/2012/main" userId="S::AF12060@tn.gov::d34c7a5c-b9f0-487c-9f73-b47b123725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5D5"/>
    <a:srgbClr val="323E4F"/>
    <a:srgbClr val="333F50"/>
    <a:srgbClr val="B10F0F"/>
    <a:srgbClr val="F9F9F1"/>
    <a:srgbClr val="647B9C"/>
    <a:srgbClr val="EF3F3F"/>
    <a:srgbClr val="EBEACE"/>
    <a:srgbClr val="FFFFFF"/>
    <a:srgbClr val="F4F4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0" autoAdjust="0"/>
    <p:restoredTop sz="83935" autoAdjust="0"/>
  </p:normalViewPr>
  <p:slideViewPr>
    <p:cSldViewPr snapToGrid="0">
      <p:cViewPr varScale="1">
        <p:scale>
          <a:sx n="96" d="100"/>
          <a:sy n="96" d="100"/>
        </p:scale>
        <p:origin x="1068"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legsmb.nas01.tn.gov\AF12_Public\Group_Projects\Tax%20and%20Fiscal\Housing%20Affordability\Data\Consumer%20price%20indices,%20all%20items%20and%20shelter,%201953-2023,%20St.%20Louis%20Fed.xls"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legsmb.nas01.tn.gov\AF12_Public\Group_Projects\Tax%20and%20Fiscal\Housing%20Affordability\Data\Housing%20units%20completed%20per%201000%20people,%20nationally%20and%20over%20time.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legsmb.nas01.tn.gov\AF12_Public\Group_Projects\Tax%20and%20Fiscal\Housing%20Affordability\Data\Housing%20units%20completed%20per%201000%20people,%20nationally%20and%20over%20time.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'FRED Graph'!$B$1</c:f>
              <c:strCache>
                <c:ptCount val="1"/>
                <c:pt idx="0">
                  <c:v>All Items Average</c:v>
                </c:pt>
              </c:strCache>
            </c:strRef>
          </c:tx>
          <c:spPr>
            <a:ln w="28575" cap="rnd">
              <a:solidFill>
                <a:srgbClr val="323E4F"/>
              </a:solidFill>
              <a:round/>
            </a:ln>
            <a:effectLst/>
          </c:spPr>
          <c:marker>
            <c:symbol val="none"/>
          </c:marker>
          <c:cat>
            <c:numRef>
              <c:f>'FRED Graph'!$A$2:$A$856</c:f>
              <c:numCache>
                <c:formatCode>yyyy\-mm\-dd</c:formatCode>
                <c:ptCount val="855"/>
                <c:pt idx="0">
                  <c:v>19360</c:v>
                </c:pt>
                <c:pt idx="1">
                  <c:v>19391</c:v>
                </c:pt>
                <c:pt idx="2">
                  <c:v>19419</c:v>
                </c:pt>
                <c:pt idx="3">
                  <c:v>19450</c:v>
                </c:pt>
                <c:pt idx="4">
                  <c:v>19480</c:v>
                </c:pt>
                <c:pt idx="5">
                  <c:v>19511</c:v>
                </c:pt>
                <c:pt idx="6">
                  <c:v>19541</c:v>
                </c:pt>
                <c:pt idx="7">
                  <c:v>19572</c:v>
                </c:pt>
                <c:pt idx="8">
                  <c:v>19603</c:v>
                </c:pt>
                <c:pt idx="9">
                  <c:v>19633</c:v>
                </c:pt>
                <c:pt idx="10">
                  <c:v>19664</c:v>
                </c:pt>
                <c:pt idx="11">
                  <c:v>19694</c:v>
                </c:pt>
                <c:pt idx="12">
                  <c:v>19725</c:v>
                </c:pt>
                <c:pt idx="13">
                  <c:v>19756</c:v>
                </c:pt>
                <c:pt idx="14">
                  <c:v>19784</c:v>
                </c:pt>
                <c:pt idx="15">
                  <c:v>19815</c:v>
                </c:pt>
                <c:pt idx="16">
                  <c:v>19845</c:v>
                </c:pt>
                <c:pt idx="17">
                  <c:v>19876</c:v>
                </c:pt>
                <c:pt idx="18">
                  <c:v>19906</c:v>
                </c:pt>
                <c:pt idx="19">
                  <c:v>19937</c:v>
                </c:pt>
                <c:pt idx="20">
                  <c:v>19968</c:v>
                </c:pt>
                <c:pt idx="21">
                  <c:v>19998</c:v>
                </c:pt>
                <c:pt idx="22">
                  <c:v>20029</c:v>
                </c:pt>
                <c:pt idx="23">
                  <c:v>20059</c:v>
                </c:pt>
                <c:pt idx="24">
                  <c:v>20090</c:v>
                </c:pt>
                <c:pt idx="25">
                  <c:v>20121</c:v>
                </c:pt>
                <c:pt idx="26">
                  <c:v>20149</c:v>
                </c:pt>
                <c:pt idx="27">
                  <c:v>20180</c:v>
                </c:pt>
                <c:pt idx="28">
                  <c:v>20210</c:v>
                </c:pt>
                <c:pt idx="29">
                  <c:v>20241</c:v>
                </c:pt>
                <c:pt idx="30">
                  <c:v>20271</c:v>
                </c:pt>
                <c:pt idx="31">
                  <c:v>20302</c:v>
                </c:pt>
                <c:pt idx="32">
                  <c:v>20333</c:v>
                </c:pt>
                <c:pt idx="33">
                  <c:v>20363</c:v>
                </c:pt>
                <c:pt idx="34">
                  <c:v>20394</c:v>
                </c:pt>
                <c:pt idx="35">
                  <c:v>20424</c:v>
                </c:pt>
                <c:pt idx="36">
                  <c:v>20455</c:v>
                </c:pt>
                <c:pt idx="37">
                  <c:v>20486</c:v>
                </c:pt>
                <c:pt idx="38">
                  <c:v>20515</c:v>
                </c:pt>
                <c:pt idx="39">
                  <c:v>20546</c:v>
                </c:pt>
                <c:pt idx="40">
                  <c:v>20576</c:v>
                </c:pt>
                <c:pt idx="41">
                  <c:v>20607</c:v>
                </c:pt>
                <c:pt idx="42">
                  <c:v>20637</c:v>
                </c:pt>
                <c:pt idx="43">
                  <c:v>20668</c:v>
                </c:pt>
                <c:pt idx="44">
                  <c:v>20699</c:v>
                </c:pt>
                <c:pt idx="45">
                  <c:v>20729</c:v>
                </c:pt>
                <c:pt idx="46">
                  <c:v>20760</c:v>
                </c:pt>
                <c:pt idx="47">
                  <c:v>20790</c:v>
                </c:pt>
                <c:pt idx="48">
                  <c:v>20821</c:v>
                </c:pt>
                <c:pt idx="49">
                  <c:v>20852</c:v>
                </c:pt>
                <c:pt idx="50">
                  <c:v>20880</c:v>
                </c:pt>
                <c:pt idx="51">
                  <c:v>20911</c:v>
                </c:pt>
                <c:pt idx="52">
                  <c:v>20941</c:v>
                </c:pt>
                <c:pt idx="53">
                  <c:v>20972</c:v>
                </c:pt>
                <c:pt idx="54">
                  <c:v>21002</c:v>
                </c:pt>
                <c:pt idx="55">
                  <c:v>21033</c:v>
                </c:pt>
                <c:pt idx="56">
                  <c:v>21064</c:v>
                </c:pt>
                <c:pt idx="57">
                  <c:v>21094</c:v>
                </c:pt>
                <c:pt idx="58">
                  <c:v>21125</c:v>
                </c:pt>
                <c:pt idx="59">
                  <c:v>21155</c:v>
                </c:pt>
                <c:pt idx="60">
                  <c:v>21186</c:v>
                </c:pt>
                <c:pt idx="61">
                  <c:v>21217</c:v>
                </c:pt>
                <c:pt idx="62">
                  <c:v>21245</c:v>
                </c:pt>
                <c:pt idx="63">
                  <c:v>21276</c:v>
                </c:pt>
                <c:pt idx="64">
                  <c:v>21306</c:v>
                </c:pt>
                <c:pt idx="65">
                  <c:v>21337</c:v>
                </c:pt>
                <c:pt idx="66">
                  <c:v>21367</c:v>
                </c:pt>
                <c:pt idx="67">
                  <c:v>21398</c:v>
                </c:pt>
                <c:pt idx="68">
                  <c:v>21429</c:v>
                </c:pt>
                <c:pt idx="69">
                  <c:v>21459</c:v>
                </c:pt>
                <c:pt idx="70">
                  <c:v>21490</c:v>
                </c:pt>
                <c:pt idx="71">
                  <c:v>21520</c:v>
                </c:pt>
                <c:pt idx="72">
                  <c:v>21551</c:v>
                </c:pt>
                <c:pt idx="73">
                  <c:v>21582</c:v>
                </c:pt>
                <c:pt idx="74">
                  <c:v>21610</c:v>
                </c:pt>
                <c:pt idx="75">
                  <c:v>21641</c:v>
                </c:pt>
                <c:pt idx="76">
                  <c:v>21671</c:v>
                </c:pt>
                <c:pt idx="77">
                  <c:v>21702</c:v>
                </c:pt>
                <c:pt idx="78">
                  <c:v>21732</c:v>
                </c:pt>
                <c:pt idx="79">
                  <c:v>21763</c:v>
                </c:pt>
                <c:pt idx="80">
                  <c:v>21794</c:v>
                </c:pt>
                <c:pt idx="81">
                  <c:v>21824</c:v>
                </c:pt>
                <c:pt idx="82">
                  <c:v>21855</c:v>
                </c:pt>
                <c:pt idx="83">
                  <c:v>21885</c:v>
                </c:pt>
                <c:pt idx="84">
                  <c:v>21916</c:v>
                </c:pt>
                <c:pt idx="85">
                  <c:v>21947</c:v>
                </c:pt>
                <c:pt idx="86">
                  <c:v>21976</c:v>
                </c:pt>
                <c:pt idx="87">
                  <c:v>22007</c:v>
                </c:pt>
                <c:pt idx="88">
                  <c:v>22037</c:v>
                </c:pt>
                <c:pt idx="89">
                  <c:v>22068</c:v>
                </c:pt>
                <c:pt idx="90">
                  <c:v>22098</c:v>
                </c:pt>
                <c:pt idx="91">
                  <c:v>22129</c:v>
                </c:pt>
                <c:pt idx="92">
                  <c:v>22160</c:v>
                </c:pt>
                <c:pt idx="93">
                  <c:v>22190</c:v>
                </c:pt>
                <c:pt idx="94">
                  <c:v>22221</c:v>
                </c:pt>
                <c:pt idx="95">
                  <c:v>22251</c:v>
                </c:pt>
                <c:pt idx="96">
                  <c:v>22282</c:v>
                </c:pt>
                <c:pt idx="97">
                  <c:v>22313</c:v>
                </c:pt>
                <c:pt idx="98">
                  <c:v>22341</c:v>
                </c:pt>
                <c:pt idx="99">
                  <c:v>22372</c:v>
                </c:pt>
                <c:pt idx="100">
                  <c:v>22402</c:v>
                </c:pt>
                <c:pt idx="101">
                  <c:v>22433</c:v>
                </c:pt>
                <c:pt idx="102">
                  <c:v>22463</c:v>
                </c:pt>
                <c:pt idx="103">
                  <c:v>22494</c:v>
                </c:pt>
                <c:pt idx="104">
                  <c:v>22525</c:v>
                </c:pt>
                <c:pt idx="105">
                  <c:v>22555</c:v>
                </c:pt>
                <c:pt idx="106">
                  <c:v>22586</c:v>
                </c:pt>
                <c:pt idx="107">
                  <c:v>22616</c:v>
                </c:pt>
                <c:pt idx="108">
                  <c:v>22647</c:v>
                </c:pt>
                <c:pt idx="109">
                  <c:v>22678</c:v>
                </c:pt>
                <c:pt idx="110">
                  <c:v>22706</c:v>
                </c:pt>
                <c:pt idx="111">
                  <c:v>22737</c:v>
                </c:pt>
                <c:pt idx="112">
                  <c:v>22767</c:v>
                </c:pt>
                <c:pt idx="113">
                  <c:v>22798</c:v>
                </c:pt>
                <c:pt idx="114">
                  <c:v>22828</c:v>
                </c:pt>
                <c:pt idx="115">
                  <c:v>22859</c:v>
                </c:pt>
                <c:pt idx="116">
                  <c:v>22890</c:v>
                </c:pt>
                <c:pt idx="117">
                  <c:v>22920</c:v>
                </c:pt>
                <c:pt idx="118">
                  <c:v>22951</c:v>
                </c:pt>
                <c:pt idx="119">
                  <c:v>22981</c:v>
                </c:pt>
                <c:pt idx="120">
                  <c:v>23012</c:v>
                </c:pt>
                <c:pt idx="121">
                  <c:v>23043</c:v>
                </c:pt>
                <c:pt idx="122">
                  <c:v>23071</c:v>
                </c:pt>
                <c:pt idx="123">
                  <c:v>23102</c:v>
                </c:pt>
                <c:pt idx="124">
                  <c:v>23132</c:v>
                </c:pt>
                <c:pt idx="125">
                  <c:v>23163</c:v>
                </c:pt>
                <c:pt idx="126">
                  <c:v>23193</c:v>
                </c:pt>
                <c:pt idx="127">
                  <c:v>23224</c:v>
                </c:pt>
                <c:pt idx="128">
                  <c:v>23255</c:v>
                </c:pt>
                <c:pt idx="129">
                  <c:v>23285</c:v>
                </c:pt>
                <c:pt idx="130">
                  <c:v>23316</c:v>
                </c:pt>
                <c:pt idx="131">
                  <c:v>23346</c:v>
                </c:pt>
                <c:pt idx="132">
                  <c:v>23377</c:v>
                </c:pt>
                <c:pt idx="133">
                  <c:v>23408</c:v>
                </c:pt>
                <c:pt idx="134">
                  <c:v>23437</c:v>
                </c:pt>
                <c:pt idx="135">
                  <c:v>23468</c:v>
                </c:pt>
                <c:pt idx="136">
                  <c:v>23498</c:v>
                </c:pt>
                <c:pt idx="137">
                  <c:v>23529</c:v>
                </c:pt>
                <c:pt idx="138">
                  <c:v>23559</c:v>
                </c:pt>
                <c:pt idx="139">
                  <c:v>23590</c:v>
                </c:pt>
                <c:pt idx="140">
                  <c:v>23621</c:v>
                </c:pt>
                <c:pt idx="141">
                  <c:v>23651</c:v>
                </c:pt>
                <c:pt idx="142">
                  <c:v>23682</c:v>
                </c:pt>
                <c:pt idx="143">
                  <c:v>23712</c:v>
                </c:pt>
                <c:pt idx="144">
                  <c:v>23743</c:v>
                </c:pt>
                <c:pt idx="145">
                  <c:v>23774</c:v>
                </c:pt>
                <c:pt idx="146">
                  <c:v>23802</c:v>
                </c:pt>
                <c:pt idx="147">
                  <c:v>23833</c:v>
                </c:pt>
                <c:pt idx="148">
                  <c:v>23863</c:v>
                </c:pt>
                <c:pt idx="149">
                  <c:v>23894</c:v>
                </c:pt>
                <c:pt idx="150">
                  <c:v>23924</c:v>
                </c:pt>
                <c:pt idx="151">
                  <c:v>23955</c:v>
                </c:pt>
                <c:pt idx="152">
                  <c:v>23986</c:v>
                </c:pt>
                <c:pt idx="153">
                  <c:v>24016</c:v>
                </c:pt>
                <c:pt idx="154">
                  <c:v>24047</c:v>
                </c:pt>
                <c:pt idx="155">
                  <c:v>24077</c:v>
                </c:pt>
                <c:pt idx="156">
                  <c:v>24108</c:v>
                </c:pt>
                <c:pt idx="157">
                  <c:v>24139</c:v>
                </c:pt>
                <c:pt idx="158">
                  <c:v>24167</c:v>
                </c:pt>
                <c:pt idx="159">
                  <c:v>24198</c:v>
                </c:pt>
                <c:pt idx="160">
                  <c:v>24228</c:v>
                </c:pt>
                <c:pt idx="161">
                  <c:v>24259</c:v>
                </c:pt>
                <c:pt idx="162">
                  <c:v>24289</c:v>
                </c:pt>
                <c:pt idx="163">
                  <c:v>24320</c:v>
                </c:pt>
                <c:pt idx="164">
                  <c:v>24351</c:v>
                </c:pt>
                <c:pt idx="165">
                  <c:v>24381</c:v>
                </c:pt>
                <c:pt idx="166">
                  <c:v>24412</c:v>
                </c:pt>
                <c:pt idx="167">
                  <c:v>24442</c:v>
                </c:pt>
                <c:pt idx="168">
                  <c:v>24473</c:v>
                </c:pt>
                <c:pt idx="169">
                  <c:v>24504</c:v>
                </c:pt>
                <c:pt idx="170">
                  <c:v>24532</c:v>
                </c:pt>
                <c:pt idx="171">
                  <c:v>24563</c:v>
                </c:pt>
                <c:pt idx="172">
                  <c:v>24593</c:v>
                </c:pt>
                <c:pt idx="173">
                  <c:v>24624</c:v>
                </c:pt>
                <c:pt idx="174">
                  <c:v>24654</c:v>
                </c:pt>
                <c:pt idx="175">
                  <c:v>24685</c:v>
                </c:pt>
                <c:pt idx="176">
                  <c:v>24716</c:v>
                </c:pt>
                <c:pt idx="177">
                  <c:v>24746</c:v>
                </c:pt>
                <c:pt idx="178">
                  <c:v>24777</c:v>
                </c:pt>
                <c:pt idx="179">
                  <c:v>24807</c:v>
                </c:pt>
                <c:pt idx="180">
                  <c:v>24838</c:v>
                </c:pt>
                <c:pt idx="181">
                  <c:v>24869</c:v>
                </c:pt>
                <c:pt idx="182">
                  <c:v>24898</c:v>
                </c:pt>
                <c:pt idx="183">
                  <c:v>24929</c:v>
                </c:pt>
                <c:pt idx="184">
                  <c:v>24959</c:v>
                </c:pt>
                <c:pt idx="185">
                  <c:v>24990</c:v>
                </c:pt>
                <c:pt idx="186">
                  <c:v>25020</c:v>
                </c:pt>
                <c:pt idx="187">
                  <c:v>25051</c:v>
                </c:pt>
                <c:pt idx="188">
                  <c:v>25082</c:v>
                </c:pt>
                <c:pt idx="189">
                  <c:v>25112</c:v>
                </c:pt>
                <c:pt idx="190">
                  <c:v>25143</c:v>
                </c:pt>
                <c:pt idx="191">
                  <c:v>25173</c:v>
                </c:pt>
                <c:pt idx="192">
                  <c:v>25204</c:v>
                </c:pt>
                <c:pt idx="193">
                  <c:v>25235</c:v>
                </c:pt>
                <c:pt idx="194">
                  <c:v>25263</c:v>
                </c:pt>
                <c:pt idx="195">
                  <c:v>25294</c:v>
                </c:pt>
                <c:pt idx="196">
                  <c:v>25324</c:v>
                </c:pt>
                <c:pt idx="197">
                  <c:v>25355</c:v>
                </c:pt>
                <c:pt idx="198">
                  <c:v>25385</c:v>
                </c:pt>
                <c:pt idx="199">
                  <c:v>25416</c:v>
                </c:pt>
                <c:pt idx="200">
                  <c:v>25447</c:v>
                </c:pt>
                <c:pt idx="201">
                  <c:v>25477</c:v>
                </c:pt>
                <c:pt idx="202">
                  <c:v>25508</c:v>
                </c:pt>
                <c:pt idx="203">
                  <c:v>25538</c:v>
                </c:pt>
                <c:pt idx="204">
                  <c:v>25569</c:v>
                </c:pt>
                <c:pt idx="205">
                  <c:v>25600</c:v>
                </c:pt>
                <c:pt idx="206">
                  <c:v>25628</c:v>
                </c:pt>
                <c:pt idx="207">
                  <c:v>25659</c:v>
                </c:pt>
                <c:pt idx="208">
                  <c:v>25689</c:v>
                </c:pt>
                <c:pt idx="209">
                  <c:v>25720</c:v>
                </c:pt>
                <c:pt idx="210">
                  <c:v>25750</c:v>
                </c:pt>
                <c:pt idx="211">
                  <c:v>25781</c:v>
                </c:pt>
                <c:pt idx="212">
                  <c:v>25812</c:v>
                </c:pt>
                <c:pt idx="213">
                  <c:v>25842</c:v>
                </c:pt>
                <c:pt idx="214">
                  <c:v>25873</c:v>
                </c:pt>
                <c:pt idx="215">
                  <c:v>25903</c:v>
                </c:pt>
                <c:pt idx="216">
                  <c:v>25934</c:v>
                </c:pt>
                <c:pt idx="217">
                  <c:v>25965</c:v>
                </c:pt>
                <c:pt idx="218">
                  <c:v>25993</c:v>
                </c:pt>
                <c:pt idx="219">
                  <c:v>26024</c:v>
                </c:pt>
                <c:pt idx="220">
                  <c:v>26054</c:v>
                </c:pt>
                <c:pt idx="221">
                  <c:v>26085</c:v>
                </c:pt>
                <c:pt idx="222">
                  <c:v>26115</c:v>
                </c:pt>
                <c:pt idx="223">
                  <c:v>26146</c:v>
                </c:pt>
                <c:pt idx="224">
                  <c:v>26177</c:v>
                </c:pt>
                <c:pt idx="225">
                  <c:v>26207</c:v>
                </c:pt>
                <c:pt idx="226">
                  <c:v>26238</c:v>
                </c:pt>
                <c:pt idx="227">
                  <c:v>26268</c:v>
                </c:pt>
                <c:pt idx="228">
                  <c:v>26299</c:v>
                </c:pt>
                <c:pt idx="229">
                  <c:v>26330</c:v>
                </c:pt>
                <c:pt idx="230">
                  <c:v>26359</c:v>
                </c:pt>
                <c:pt idx="231">
                  <c:v>26390</c:v>
                </c:pt>
                <c:pt idx="232">
                  <c:v>26420</c:v>
                </c:pt>
                <c:pt idx="233">
                  <c:v>26451</c:v>
                </c:pt>
                <c:pt idx="234">
                  <c:v>26481</c:v>
                </c:pt>
                <c:pt idx="235">
                  <c:v>26512</c:v>
                </c:pt>
                <c:pt idx="236">
                  <c:v>26543</c:v>
                </c:pt>
                <c:pt idx="237">
                  <c:v>26573</c:v>
                </c:pt>
                <c:pt idx="238">
                  <c:v>26604</c:v>
                </c:pt>
                <c:pt idx="239">
                  <c:v>26634</c:v>
                </c:pt>
                <c:pt idx="240">
                  <c:v>26665</c:v>
                </c:pt>
                <c:pt idx="241">
                  <c:v>26696</c:v>
                </c:pt>
                <c:pt idx="242">
                  <c:v>26724</c:v>
                </c:pt>
                <c:pt idx="243">
                  <c:v>26755</c:v>
                </c:pt>
                <c:pt idx="244">
                  <c:v>26785</c:v>
                </c:pt>
                <c:pt idx="245">
                  <c:v>26816</c:v>
                </c:pt>
                <c:pt idx="246">
                  <c:v>26846</c:v>
                </c:pt>
                <c:pt idx="247">
                  <c:v>26877</c:v>
                </c:pt>
                <c:pt idx="248">
                  <c:v>26908</c:v>
                </c:pt>
                <c:pt idx="249">
                  <c:v>26938</c:v>
                </c:pt>
                <c:pt idx="250">
                  <c:v>26969</c:v>
                </c:pt>
                <c:pt idx="251">
                  <c:v>26999</c:v>
                </c:pt>
                <c:pt idx="252">
                  <c:v>27030</c:v>
                </c:pt>
                <c:pt idx="253">
                  <c:v>27061</c:v>
                </c:pt>
                <c:pt idx="254">
                  <c:v>27089</c:v>
                </c:pt>
                <c:pt idx="255">
                  <c:v>27120</c:v>
                </c:pt>
                <c:pt idx="256">
                  <c:v>27150</c:v>
                </c:pt>
                <c:pt idx="257">
                  <c:v>27181</c:v>
                </c:pt>
                <c:pt idx="258">
                  <c:v>27211</c:v>
                </c:pt>
                <c:pt idx="259">
                  <c:v>27242</c:v>
                </c:pt>
                <c:pt idx="260">
                  <c:v>27273</c:v>
                </c:pt>
                <c:pt idx="261">
                  <c:v>27303</c:v>
                </c:pt>
                <c:pt idx="262">
                  <c:v>27334</c:v>
                </c:pt>
                <c:pt idx="263">
                  <c:v>27364</c:v>
                </c:pt>
                <c:pt idx="264">
                  <c:v>27395</c:v>
                </c:pt>
                <c:pt idx="265">
                  <c:v>27426</c:v>
                </c:pt>
                <c:pt idx="266">
                  <c:v>27454</c:v>
                </c:pt>
                <c:pt idx="267">
                  <c:v>27485</c:v>
                </c:pt>
                <c:pt idx="268">
                  <c:v>27515</c:v>
                </c:pt>
                <c:pt idx="269">
                  <c:v>27546</c:v>
                </c:pt>
                <c:pt idx="270">
                  <c:v>27576</c:v>
                </c:pt>
                <c:pt idx="271">
                  <c:v>27607</c:v>
                </c:pt>
                <c:pt idx="272">
                  <c:v>27638</c:v>
                </c:pt>
                <c:pt idx="273">
                  <c:v>27668</c:v>
                </c:pt>
                <c:pt idx="274">
                  <c:v>27699</c:v>
                </c:pt>
                <c:pt idx="275">
                  <c:v>27729</c:v>
                </c:pt>
                <c:pt idx="276">
                  <c:v>27760</c:v>
                </c:pt>
                <c:pt idx="277">
                  <c:v>27791</c:v>
                </c:pt>
                <c:pt idx="278">
                  <c:v>27820</c:v>
                </c:pt>
                <c:pt idx="279">
                  <c:v>27851</c:v>
                </c:pt>
                <c:pt idx="280">
                  <c:v>27881</c:v>
                </c:pt>
                <c:pt idx="281">
                  <c:v>27912</c:v>
                </c:pt>
                <c:pt idx="282">
                  <c:v>27942</c:v>
                </c:pt>
                <c:pt idx="283">
                  <c:v>27973</c:v>
                </c:pt>
                <c:pt idx="284">
                  <c:v>28004</c:v>
                </c:pt>
                <c:pt idx="285">
                  <c:v>28034</c:v>
                </c:pt>
                <c:pt idx="286">
                  <c:v>28065</c:v>
                </c:pt>
                <c:pt idx="287">
                  <c:v>28095</c:v>
                </c:pt>
                <c:pt idx="288">
                  <c:v>28126</c:v>
                </c:pt>
                <c:pt idx="289">
                  <c:v>28157</c:v>
                </c:pt>
                <c:pt idx="290">
                  <c:v>28185</c:v>
                </c:pt>
                <c:pt idx="291">
                  <c:v>28216</c:v>
                </c:pt>
                <c:pt idx="292">
                  <c:v>28246</c:v>
                </c:pt>
                <c:pt idx="293">
                  <c:v>28277</c:v>
                </c:pt>
                <c:pt idx="294">
                  <c:v>28307</c:v>
                </c:pt>
                <c:pt idx="295">
                  <c:v>28338</c:v>
                </c:pt>
                <c:pt idx="296">
                  <c:v>28369</c:v>
                </c:pt>
                <c:pt idx="297">
                  <c:v>28399</c:v>
                </c:pt>
                <c:pt idx="298">
                  <c:v>28430</c:v>
                </c:pt>
                <c:pt idx="299">
                  <c:v>28460</c:v>
                </c:pt>
                <c:pt idx="300">
                  <c:v>28491</c:v>
                </c:pt>
                <c:pt idx="301">
                  <c:v>28522</c:v>
                </c:pt>
                <c:pt idx="302">
                  <c:v>28550</c:v>
                </c:pt>
                <c:pt idx="303">
                  <c:v>28581</c:v>
                </c:pt>
                <c:pt idx="304">
                  <c:v>28611</c:v>
                </c:pt>
                <c:pt idx="305">
                  <c:v>28642</c:v>
                </c:pt>
                <c:pt idx="306">
                  <c:v>28672</c:v>
                </c:pt>
                <c:pt idx="307">
                  <c:v>28703</c:v>
                </c:pt>
                <c:pt idx="308">
                  <c:v>28734</c:v>
                </c:pt>
                <c:pt idx="309">
                  <c:v>28764</c:v>
                </c:pt>
                <c:pt idx="310">
                  <c:v>28795</c:v>
                </c:pt>
                <c:pt idx="311">
                  <c:v>28825</c:v>
                </c:pt>
                <c:pt idx="312">
                  <c:v>28856</c:v>
                </c:pt>
                <c:pt idx="313">
                  <c:v>28887</c:v>
                </c:pt>
                <c:pt idx="314">
                  <c:v>28915</c:v>
                </c:pt>
                <c:pt idx="315">
                  <c:v>28946</c:v>
                </c:pt>
                <c:pt idx="316">
                  <c:v>28976</c:v>
                </c:pt>
                <c:pt idx="317">
                  <c:v>29007</c:v>
                </c:pt>
                <c:pt idx="318">
                  <c:v>29037</c:v>
                </c:pt>
                <c:pt idx="319">
                  <c:v>29068</c:v>
                </c:pt>
                <c:pt idx="320">
                  <c:v>29099</c:v>
                </c:pt>
                <c:pt idx="321">
                  <c:v>29129</c:v>
                </c:pt>
                <c:pt idx="322">
                  <c:v>29160</c:v>
                </c:pt>
                <c:pt idx="323">
                  <c:v>29190</c:v>
                </c:pt>
                <c:pt idx="324">
                  <c:v>29221</c:v>
                </c:pt>
                <c:pt idx="325">
                  <c:v>29252</c:v>
                </c:pt>
                <c:pt idx="326">
                  <c:v>29281</c:v>
                </c:pt>
                <c:pt idx="327">
                  <c:v>29312</c:v>
                </c:pt>
                <c:pt idx="328">
                  <c:v>29342</c:v>
                </c:pt>
                <c:pt idx="329">
                  <c:v>29373</c:v>
                </c:pt>
                <c:pt idx="330">
                  <c:v>29403</c:v>
                </c:pt>
                <c:pt idx="331">
                  <c:v>29434</c:v>
                </c:pt>
                <c:pt idx="332">
                  <c:v>29465</c:v>
                </c:pt>
                <c:pt idx="333">
                  <c:v>29495</c:v>
                </c:pt>
                <c:pt idx="334">
                  <c:v>29526</c:v>
                </c:pt>
                <c:pt idx="335">
                  <c:v>29556</c:v>
                </c:pt>
                <c:pt idx="336">
                  <c:v>29587</c:v>
                </c:pt>
                <c:pt idx="337">
                  <c:v>29618</c:v>
                </c:pt>
                <c:pt idx="338">
                  <c:v>29646</c:v>
                </c:pt>
                <c:pt idx="339">
                  <c:v>29677</c:v>
                </c:pt>
                <c:pt idx="340">
                  <c:v>29707</c:v>
                </c:pt>
                <c:pt idx="341">
                  <c:v>29738</c:v>
                </c:pt>
                <c:pt idx="342">
                  <c:v>29768</c:v>
                </c:pt>
                <c:pt idx="343">
                  <c:v>29799</c:v>
                </c:pt>
                <c:pt idx="344">
                  <c:v>29830</c:v>
                </c:pt>
                <c:pt idx="345">
                  <c:v>29860</c:v>
                </c:pt>
                <c:pt idx="346">
                  <c:v>29891</c:v>
                </c:pt>
                <c:pt idx="347">
                  <c:v>29921</c:v>
                </c:pt>
                <c:pt idx="348">
                  <c:v>29952</c:v>
                </c:pt>
                <c:pt idx="349">
                  <c:v>29983</c:v>
                </c:pt>
                <c:pt idx="350">
                  <c:v>30011</c:v>
                </c:pt>
                <c:pt idx="351">
                  <c:v>30042</c:v>
                </c:pt>
                <c:pt idx="352">
                  <c:v>30072</c:v>
                </c:pt>
                <c:pt idx="353">
                  <c:v>30103</c:v>
                </c:pt>
                <c:pt idx="354">
                  <c:v>30133</c:v>
                </c:pt>
                <c:pt idx="355">
                  <c:v>30164</c:v>
                </c:pt>
                <c:pt idx="356">
                  <c:v>30195</c:v>
                </c:pt>
                <c:pt idx="357">
                  <c:v>30225</c:v>
                </c:pt>
                <c:pt idx="358">
                  <c:v>30256</c:v>
                </c:pt>
                <c:pt idx="359">
                  <c:v>30286</c:v>
                </c:pt>
                <c:pt idx="360">
                  <c:v>30317</c:v>
                </c:pt>
                <c:pt idx="361">
                  <c:v>30348</c:v>
                </c:pt>
                <c:pt idx="362">
                  <c:v>30376</c:v>
                </c:pt>
                <c:pt idx="363">
                  <c:v>30407</c:v>
                </c:pt>
                <c:pt idx="364">
                  <c:v>30437</c:v>
                </c:pt>
                <c:pt idx="365">
                  <c:v>30468</c:v>
                </c:pt>
                <c:pt idx="366">
                  <c:v>30498</c:v>
                </c:pt>
                <c:pt idx="367">
                  <c:v>30529</c:v>
                </c:pt>
                <c:pt idx="368">
                  <c:v>30560</c:v>
                </c:pt>
                <c:pt idx="369">
                  <c:v>30590</c:v>
                </c:pt>
                <c:pt idx="370">
                  <c:v>30621</c:v>
                </c:pt>
                <c:pt idx="371">
                  <c:v>30651</c:v>
                </c:pt>
                <c:pt idx="372">
                  <c:v>30682</c:v>
                </c:pt>
                <c:pt idx="373">
                  <c:v>30713</c:v>
                </c:pt>
                <c:pt idx="374">
                  <c:v>30742</c:v>
                </c:pt>
                <c:pt idx="375">
                  <c:v>30773</c:v>
                </c:pt>
                <c:pt idx="376">
                  <c:v>30803</c:v>
                </c:pt>
                <c:pt idx="377">
                  <c:v>30834</c:v>
                </c:pt>
                <c:pt idx="378">
                  <c:v>30864</c:v>
                </c:pt>
                <c:pt idx="379">
                  <c:v>30895</c:v>
                </c:pt>
                <c:pt idx="380">
                  <c:v>30926</c:v>
                </c:pt>
                <c:pt idx="381">
                  <c:v>30956</c:v>
                </c:pt>
                <c:pt idx="382">
                  <c:v>30987</c:v>
                </c:pt>
                <c:pt idx="383">
                  <c:v>31017</c:v>
                </c:pt>
                <c:pt idx="384">
                  <c:v>31048</c:v>
                </c:pt>
                <c:pt idx="385">
                  <c:v>31079</c:v>
                </c:pt>
                <c:pt idx="386">
                  <c:v>31107</c:v>
                </c:pt>
                <c:pt idx="387">
                  <c:v>31138</c:v>
                </c:pt>
                <c:pt idx="388">
                  <c:v>31168</c:v>
                </c:pt>
                <c:pt idx="389">
                  <c:v>31199</c:v>
                </c:pt>
                <c:pt idx="390">
                  <c:v>31229</c:v>
                </c:pt>
                <c:pt idx="391">
                  <c:v>31260</c:v>
                </c:pt>
                <c:pt idx="392">
                  <c:v>31291</c:v>
                </c:pt>
                <c:pt idx="393">
                  <c:v>31321</c:v>
                </c:pt>
                <c:pt idx="394">
                  <c:v>31352</c:v>
                </c:pt>
                <c:pt idx="395">
                  <c:v>31382</c:v>
                </c:pt>
                <c:pt idx="396">
                  <c:v>31413</c:v>
                </c:pt>
                <c:pt idx="397">
                  <c:v>31444</c:v>
                </c:pt>
                <c:pt idx="398">
                  <c:v>31472</c:v>
                </c:pt>
                <c:pt idx="399">
                  <c:v>31503</c:v>
                </c:pt>
                <c:pt idx="400">
                  <c:v>31533</c:v>
                </c:pt>
                <c:pt idx="401">
                  <c:v>31564</c:v>
                </c:pt>
                <c:pt idx="402">
                  <c:v>31594</c:v>
                </c:pt>
                <c:pt idx="403">
                  <c:v>31625</c:v>
                </c:pt>
                <c:pt idx="404">
                  <c:v>31656</c:v>
                </c:pt>
                <c:pt idx="405">
                  <c:v>31686</c:v>
                </c:pt>
                <c:pt idx="406">
                  <c:v>31717</c:v>
                </c:pt>
                <c:pt idx="407">
                  <c:v>31747</c:v>
                </c:pt>
                <c:pt idx="408">
                  <c:v>31778</c:v>
                </c:pt>
                <c:pt idx="409">
                  <c:v>31809</c:v>
                </c:pt>
                <c:pt idx="410">
                  <c:v>31837</c:v>
                </c:pt>
                <c:pt idx="411">
                  <c:v>31868</c:v>
                </c:pt>
                <c:pt idx="412">
                  <c:v>31898</c:v>
                </c:pt>
                <c:pt idx="413">
                  <c:v>31929</c:v>
                </c:pt>
                <c:pt idx="414">
                  <c:v>31959</c:v>
                </c:pt>
                <c:pt idx="415">
                  <c:v>31990</c:v>
                </c:pt>
                <c:pt idx="416">
                  <c:v>32021</c:v>
                </c:pt>
                <c:pt idx="417">
                  <c:v>32051</c:v>
                </c:pt>
                <c:pt idx="418">
                  <c:v>32082</c:v>
                </c:pt>
                <c:pt idx="419">
                  <c:v>32112</c:v>
                </c:pt>
                <c:pt idx="420">
                  <c:v>32143</c:v>
                </c:pt>
                <c:pt idx="421">
                  <c:v>32174</c:v>
                </c:pt>
                <c:pt idx="422">
                  <c:v>32203</c:v>
                </c:pt>
                <c:pt idx="423">
                  <c:v>32234</c:v>
                </c:pt>
                <c:pt idx="424">
                  <c:v>32264</c:v>
                </c:pt>
                <c:pt idx="425">
                  <c:v>32295</c:v>
                </c:pt>
                <c:pt idx="426">
                  <c:v>32325</c:v>
                </c:pt>
                <c:pt idx="427">
                  <c:v>32356</c:v>
                </c:pt>
                <c:pt idx="428">
                  <c:v>32387</c:v>
                </c:pt>
                <c:pt idx="429">
                  <c:v>32417</c:v>
                </c:pt>
                <c:pt idx="430">
                  <c:v>32448</c:v>
                </c:pt>
                <c:pt idx="431">
                  <c:v>32478</c:v>
                </c:pt>
                <c:pt idx="432">
                  <c:v>32509</c:v>
                </c:pt>
                <c:pt idx="433">
                  <c:v>32540</c:v>
                </c:pt>
                <c:pt idx="434">
                  <c:v>32568</c:v>
                </c:pt>
                <c:pt idx="435">
                  <c:v>32599</c:v>
                </c:pt>
                <c:pt idx="436">
                  <c:v>32629</c:v>
                </c:pt>
                <c:pt idx="437">
                  <c:v>32660</c:v>
                </c:pt>
                <c:pt idx="438">
                  <c:v>32690</c:v>
                </c:pt>
                <c:pt idx="439">
                  <c:v>32721</c:v>
                </c:pt>
                <c:pt idx="440">
                  <c:v>32752</c:v>
                </c:pt>
                <c:pt idx="441">
                  <c:v>32782</c:v>
                </c:pt>
                <c:pt idx="442">
                  <c:v>32813</c:v>
                </c:pt>
                <c:pt idx="443">
                  <c:v>32843</c:v>
                </c:pt>
                <c:pt idx="444">
                  <c:v>32874</c:v>
                </c:pt>
                <c:pt idx="445">
                  <c:v>32905</c:v>
                </c:pt>
                <c:pt idx="446">
                  <c:v>32933</c:v>
                </c:pt>
                <c:pt idx="447">
                  <c:v>32964</c:v>
                </c:pt>
                <c:pt idx="448">
                  <c:v>32994</c:v>
                </c:pt>
                <c:pt idx="449">
                  <c:v>33025</c:v>
                </c:pt>
                <c:pt idx="450">
                  <c:v>33055</c:v>
                </c:pt>
                <c:pt idx="451">
                  <c:v>33086</c:v>
                </c:pt>
                <c:pt idx="452">
                  <c:v>33117</c:v>
                </c:pt>
                <c:pt idx="453">
                  <c:v>33147</c:v>
                </c:pt>
                <c:pt idx="454">
                  <c:v>33178</c:v>
                </c:pt>
                <c:pt idx="455">
                  <c:v>33208</c:v>
                </c:pt>
                <c:pt idx="456">
                  <c:v>33239</c:v>
                </c:pt>
                <c:pt idx="457">
                  <c:v>33270</c:v>
                </c:pt>
                <c:pt idx="458">
                  <c:v>33298</c:v>
                </c:pt>
                <c:pt idx="459">
                  <c:v>33329</c:v>
                </c:pt>
                <c:pt idx="460">
                  <c:v>33359</c:v>
                </c:pt>
                <c:pt idx="461">
                  <c:v>33390</c:v>
                </c:pt>
                <c:pt idx="462">
                  <c:v>33420</c:v>
                </c:pt>
                <c:pt idx="463">
                  <c:v>33451</c:v>
                </c:pt>
                <c:pt idx="464">
                  <c:v>33482</c:v>
                </c:pt>
                <c:pt idx="465">
                  <c:v>33512</c:v>
                </c:pt>
                <c:pt idx="466">
                  <c:v>33543</c:v>
                </c:pt>
                <c:pt idx="467">
                  <c:v>33573</c:v>
                </c:pt>
                <c:pt idx="468">
                  <c:v>33604</c:v>
                </c:pt>
                <c:pt idx="469">
                  <c:v>33635</c:v>
                </c:pt>
                <c:pt idx="470">
                  <c:v>33664</c:v>
                </c:pt>
                <c:pt idx="471">
                  <c:v>33695</c:v>
                </c:pt>
                <c:pt idx="472">
                  <c:v>33725</c:v>
                </c:pt>
                <c:pt idx="473">
                  <c:v>33756</c:v>
                </c:pt>
                <c:pt idx="474">
                  <c:v>33786</c:v>
                </c:pt>
                <c:pt idx="475">
                  <c:v>33817</c:v>
                </c:pt>
                <c:pt idx="476">
                  <c:v>33848</c:v>
                </c:pt>
                <c:pt idx="477">
                  <c:v>33878</c:v>
                </c:pt>
                <c:pt idx="478">
                  <c:v>33909</c:v>
                </c:pt>
                <c:pt idx="479">
                  <c:v>33939</c:v>
                </c:pt>
                <c:pt idx="480">
                  <c:v>33970</c:v>
                </c:pt>
                <c:pt idx="481">
                  <c:v>34001</c:v>
                </c:pt>
                <c:pt idx="482">
                  <c:v>34029</c:v>
                </c:pt>
                <c:pt idx="483">
                  <c:v>34060</c:v>
                </c:pt>
                <c:pt idx="484">
                  <c:v>34090</c:v>
                </c:pt>
                <c:pt idx="485">
                  <c:v>34121</c:v>
                </c:pt>
                <c:pt idx="486">
                  <c:v>34151</c:v>
                </c:pt>
                <c:pt idx="487">
                  <c:v>34182</c:v>
                </c:pt>
                <c:pt idx="488">
                  <c:v>34213</c:v>
                </c:pt>
                <c:pt idx="489">
                  <c:v>34243</c:v>
                </c:pt>
                <c:pt idx="490">
                  <c:v>34274</c:v>
                </c:pt>
                <c:pt idx="491">
                  <c:v>34304</c:v>
                </c:pt>
                <c:pt idx="492">
                  <c:v>34335</c:v>
                </c:pt>
                <c:pt idx="493">
                  <c:v>34366</c:v>
                </c:pt>
                <c:pt idx="494">
                  <c:v>34394</c:v>
                </c:pt>
                <c:pt idx="495">
                  <c:v>34425</c:v>
                </c:pt>
                <c:pt idx="496">
                  <c:v>34455</c:v>
                </c:pt>
                <c:pt idx="497">
                  <c:v>34486</c:v>
                </c:pt>
                <c:pt idx="498">
                  <c:v>34516</c:v>
                </c:pt>
                <c:pt idx="499">
                  <c:v>34547</c:v>
                </c:pt>
                <c:pt idx="500">
                  <c:v>34578</c:v>
                </c:pt>
                <c:pt idx="501">
                  <c:v>34608</c:v>
                </c:pt>
                <c:pt idx="502">
                  <c:v>34639</c:v>
                </c:pt>
                <c:pt idx="503">
                  <c:v>34669</c:v>
                </c:pt>
                <c:pt idx="504">
                  <c:v>34700</c:v>
                </c:pt>
                <c:pt idx="505">
                  <c:v>34731</c:v>
                </c:pt>
                <c:pt idx="506">
                  <c:v>34759</c:v>
                </c:pt>
                <c:pt idx="507">
                  <c:v>34790</c:v>
                </c:pt>
                <c:pt idx="508">
                  <c:v>34820</c:v>
                </c:pt>
                <c:pt idx="509">
                  <c:v>34851</c:v>
                </c:pt>
                <c:pt idx="510">
                  <c:v>34881</c:v>
                </c:pt>
                <c:pt idx="511">
                  <c:v>34912</c:v>
                </c:pt>
                <c:pt idx="512">
                  <c:v>34943</c:v>
                </c:pt>
                <c:pt idx="513">
                  <c:v>34973</c:v>
                </c:pt>
                <c:pt idx="514">
                  <c:v>35004</c:v>
                </c:pt>
                <c:pt idx="515">
                  <c:v>35034</c:v>
                </c:pt>
                <c:pt idx="516">
                  <c:v>35065</c:v>
                </c:pt>
                <c:pt idx="517">
                  <c:v>35096</c:v>
                </c:pt>
                <c:pt idx="518">
                  <c:v>35125</c:v>
                </c:pt>
                <c:pt idx="519">
                  <c:v>35156</c:v>
                </c:pt>
                <c:pt idx="520">
                  <c:v>35186</c:v>
                </c:pt>
                <c:pt idx="521">
                  <c:v>35217</c:v>
                </c:pt>
                <c:pt idx="522">
                  <c:v>35247</c:v>
                </c:pt>
                <c:pt idx="523">
                  <c:v>35278</c:v>
                </c:pt>
                <c:pt idx="524">
                  <c:v>35309</c:v>
                </c:pt>
                <c:pt idx="525">
                  <c:v>35339</c:v>
                </c:pt>
                <c:pt idx="526">
                  <c:v>35370</c:v>
                </c:pt>
                <c:pt idx="527">
                  <c:v>35400</c:v>
                </c:pt>
                <c:pt idx="528">
                  <c:v>35431</c:v>
                </c:pt>
                <c:pt idx="529">
                  <c:v>35462</c:v>
                </c:pt>
                <c:pt idx="530">
                  <c:v>35490</c:v>
                </c:pt>
                <c:pt idx="531">
                  <c:v>35521</c:v>
                </c:pt>
                <c:pt idx="532">
                  <c:v>35551</c:v>
                </c:pt>
                <c:pt idx="533">
                  <c:v>35582</c:v>
                </c:pt>
                <c:pt idx="534">
                  <c:v>35612</c:v>
                </c:pt>
                <c:pt idx="535">
                  <c:v>35643</c:v>
                </c:pt>
                <c:pt idx="536">
                  <c:v>35674</c:v>
                </c:pt>
                <c:pt idx="537">
                  <c:v>35704</c:v>
                </c:pt>
                <c:pt idx="538">
                  <c:v>35735</c:v>
                </c:pt>
                <c:pt idx="539">
                  <c:v>35765</c:v>
                </c:pt>
                <c:pt idx="540">
                  <c:v>35796</c:v>
                </c:pt>
                <c:pt idx="541">
                  <c:v>35827</c:v>
                </c:pt>
                <c:pt idx="542">
                  <c:v>35855</c:v>
                </c:pt>
                <c:pt idx="543">
                  <c:v>35886</c:v>
                </c:pt>
                <c:pt idx="544">
                  <c:v>35916</c:v>
                </c:pt>
                <c:pt idx="545">
                  <c:v>35947</c:v>
                </c:pt>
                <c:pt idx="546">
                  <c:v>35977</c:v>
                </c:pt>
                <c:pt idx="547">
                  <c:v>36008</c:v>
                </c:pt>
                <c:pt idx="548">
                  <c:v>36039</c:v>
                </c:pt>
                <c:pt idx="549">
                  <c:v>36069</c:v>
                </c:pt>
                <c:pt idx="550">
                  <c:v>36100</c:v>
                </c:pt>
                <c:pt idx="551">
                  <c:v>36130</c:v>
                </c:pt>
                <c:pt idx="552">
                  <c:v>36161</c:v>
                </c:pt>
                <c:pt idx="553">
                  <c:v>36192</c:v>
                </c:pt>
                <c:pt idx="554">
                  <c:v>36220</c:v>
                </c:pt>
                <c:pt idx="555">
                  <c:v>36251</c:v>
                </c:pt>
                <c:pt idx="556">
                  <c:v>36281</c:v>
                </c:pt>
                <c:pt idx="557">
                  <c:v>36312</c:v>
                </c:pt>
                <c:pt idx="558">
                  <c:v>36342</c:v>
                </c:pt>
                <c:pt idx="559">
                  <c:v>36373</c:v>
                </c:pt>
                <c:pt idx="560">
                  <c:v>36404</c:v>
                </c:pt>
                <c:pt idx="561">
                  <c:v>36434</c:v>
                </c:pt>
                <c:pt idx="562">
                  <c:v>36465</c:v>
                </c:pt>
                <c:pt idx="563">
                  <c:v>36495</c:v>
                </c:pt>
                <c:pt idx="564">
                  <c:v>36526</c:v>
                </c:pt>
                <c:pt idx="565">
                  <c:v>36557</c:v>
                </c:pt>
                <c:pt idx="566">
                  <c:v>36586</c:v>
                </c:pt>
                <c:pt idx="567">
                  <c:v>36617</c:v>
                </c:pt>
                <c:pt idx="568">
                  <c:v>36647</c:v>
                </c:pt>
                <c:pt idx="569">
                  <c:v>36678</c:v>
                </c:pt>
                <c:pt idx="570">
                  <c:v>36708</c:v>
                </c:pt>
                <c:pt idx="571">
                  <c:v>36739</c:v>
                </c:pt>
                <c:pt idx="572">
                  <c:v>36770</c:v>
                </c:pt>
                <c:pt idx="573">
                  <c:v>36800</c:v>
                </c:pt>
                <c:pt idx="574">
                  <c:v>36831</c:v>
                </c:pt>
                <c:pt idx="575">
                  <c:v>36861</c:v>
                </c:pt>
                <c:pt idx="576">
                  <c:v>36892</c:v>
                </c:pt>
                <c:pt idx="577">
                  <c:v>36923</c:v>
                </c:pt>
                <c:pt idx="578">
                  <c:v>36951</c:v>
                </c:pt>
                <c:pt idx="579">
                  <c:v>36982</c:v>
                </c:pt>
                <c:pt idx="580">
                  <c:v>37012</c:v>
                </c:pt>
                <c:pt idx="581">
                  <c:v>37043</c:v>
                </c:pt>
                <c:pt idx="582">
                  <c:v>37073</c:v>
                </c:pt>
                <c:pt idx="583">
                  <c:v>37104</c:v>
                </c:pt>
                <c:pt idx="584">
                  <c:v>37135</c:v>
                </c:pt>
                <c:pt idx="585">
                  <c:v>37165</c:v>
                </c:pt>
                <c:pt idx="586">
                  <c:v>37196</c:v>
                </c:pt>
                <c:pt idx="587">
                  <c:v>37226</c:v>
                </c:pt>
                <c:pt idx="588">
                  <c:v>37257</c:v>
                </c:pt>
                <c:pt idx="589">
                  <c:v>37288</c:v>
                </c:pt>
                <c:pt idx="590">
                  <c:v>37316</c:v>
                </c:pt>
                <c:pt idx="591">
                  <c:v>37347</c:v>
                </c:pt>
                <c:pt idx="592">
                  <c:v>37377</c:v>
                </c:pt>
                <c:pt idx="593">
                  <c:v>37408</c:v>
                </c:pt>
                <c:pt idx="594">
                  <c:v>37438</c:v>
                </c:pt>
                <c:pt idx="595">
                  <c:v>37469</c:v>
                </c:pt>
                <c:pt idx="596">
                  <c:v>37500</c:v>
                </c:pt>
                <c:pt idx="597">
                  <c:v>37530</c:v>
                </c:pt>
                <c:pt idx="598">
                  <c:v>37561</c:v>
                </c:pt>
                <c:pt idx="599">
                  <c:v>37591</c:v>
                </c:pt>
                <c:pt idx="600">
                  <c:v>37622</c:v>
                </c:pt>
                <c:pt idx="601">
                  <c:v>37653</c:v>
                </c:pt>
                <c:pt idx="602">
                  <c:v>37681</c:v>
                </c:pt>
                <c:pt idx="603">
                  <c:v>37712</c:v>
                </c:pt>
                <c:pt idx="604">
                  <c:v>37742</c:v>
                </c:pt>
                <c:pt idx="605">
                  <c:v>37773</c:v>
                </c:pt>
                <c:pt idx="606">
                  <c:v>37803</c:v>
                </c:pt>
                <c:pt idx="607">
                  <c:v>37834</c:v>
                </c:pt>
                <c:pt idx="608">
                  <c:v>37865</c:v>
                </c:pt>
                <c:pt idx="609">
                  <c:v>37895</c:v>
                </c:pt>
                <c:pt idx="610">
                  <c:v>37926</c:v>
                </c:pt>
                <c:pt idx="611">
                  <c:v>37956</c:v>
                </c:pt>
                <c:pt idx="612">
                  <c:v>37987</c:v>
                </c:pt>
                <c:pt idx="613">
                  <c:v>38018</c:v>
                </c:pt>
                <c:pt idx="614">
                  <c:v>38047</c:v>
                </c:pt>
                <c:pt idx="615">
                  <c:v>38078</c:v>
                </c:pt>
                <c:pt idx="616">
                  <c:v>38108</c:v>
                </c:pt>
                <c:pt idx="617">
                  <c:v>38139</c:v>
                </c:pt>
                <c:pt idx="618">
                  <c:v>38169</c:v>
                </c:pt>
                <c:pt idx="619">
                  <c:v>38200</c:v>
                </c:pt>
                <c:pt idx="620">
                  <c:v>38231</c:v>
                </c:pt>
                <c:pt idx="621">
                  <c:v>38261</c:v>
                </c:pt>
                <c:pt idx="622">
                  <c:v>38292</c:v>
                </c:pt>
                <c:pt idx="623">
                  <c:v>38322</c:v>
                </c:pt>
                <c:pt idx="624">
                  <c:v>38353</c:v>
                </c:pt>
                <c:pt idx="625">
                  <c:v>38384</c:v>
                </c:pt>
                <c:pt idx="626">
                  <c:v>38412</c:v>
                </c:pt>
                <c:pt idx="627">
                  <c:v>38443</c:v>
                </c:pt>
                <c:pt idx="628">
                  <c:v>38473</c:v>
                </c:pt>
                <c:pt idx="629">
                  <c:v>38504</c:v>
                </c:pt>
                <c:pt idx="630">
                  <c:v>38534</c:v>
                </c:pt>
                <c:pt idx="631">
                  <c:v>38565</c:v>
                </c:pt>
                <c:pt idx="632">
                  <c:v>38596</c:v>
                </c:pt>
                <c:pt idx="633">
                  <c:v>38626</c:v>
                </c:pt>
                <c:pt idx="634">
                  <c:v>38657</c:v>
                </c:pt>
                <c:pt idx="635">
                  <c:v>38687</c:v>
                </c:pt>
                <c:pt idx="636">
                  <c:v>38718</c:v>
                </c:pt>
                <c:pt idx="637">
                  <c:v>38749</c:v>
                </c:pt>
                <c:pt idx="638">
                  <c:v>38777</c:v>
                </c:pt>
                <c:pt idx="639">
                  <c:v>38808</c:v>
                </c:pt>
                <c:pt idx="640">
                  <c:v>38838</c:v>
                </c:pt>
                <c:pt idx="641">
                  <c:v>38869</c:v>
                </c:pt>
                <c:pt idx="642">
                  <c:v>38899</c:v>
                </c:pt>
                <c:pt idx="643">
                  <c:v>38930</c:v>
                </c:pt>
                <c:pt idx="644">
                  <c:v>38961</c:v>
                </c:pt>
                <c:pt idx="645">
                  <c:v>38991</c:v>
                </c:pt>
                <c:pt idx="646">
                  <c:v>39022</c:v>
                </c:pt>
                <c:pt idx="647">
                  <c:v>39052</c:v>
                </c:pt>
                <c:pt idx="648">
                  <c:v>39083</c:v>
                </c:pt>
                <c:pt idx="649">
                  <c:v>39114</c:v>
                </c:pt>
                <c:pt idx="650">
                  <c:v>39142</c:v>
                </c:pt>
                <c:pt idx="651">
                  <c:v>39173</c:v>
                </c:pt>
                <c:pt idx="652">
                  <c:v>39203</c:v>
                </c:pt>
                <c:pt idx="653">
                  <c:v>39234</c:v>
                </c:pt>
                <c:pt idx="654">
                  <c:v>39264</c:v>
                </c:pt>
                <c:pt idx="655">
                  <c:v>39295</c:v>
                </c:pt>
                <c:pt idx="656">
                  <c:v>39326</c:v>
                </c:pt>
                <c:pt idx="657">
                  <c:v>39356</c:v>
                </c:pt>
                <c:pt idx="658">
                  <c:v>39387</c:v>
                </c:pt>
                <c:pt idx="659">
                  <c:v>39417</c:v>
                </c:pt>
                <c:pt idx="660">
                  <c:v>39448</c:v>
                </c:pt>
                <c:pt idx="661">
                  <c:v>39479</c:v>
                </c:pt>
                <c:pt idx="662">
                  <c:v>39508</c:v>
                </c:pt>
                <c:pt idx="663">
                  <c:v>39539</c:v>
                </c:pt>
                <c:pt idx="664">
                  <c:v>39569</c:v>
                </c:pt>
                <c:pt idx="665">
                  <c:v>39600</c:v>
                </c:pt>
                <c:pt idx="666">
                  <c:v>39630</c:v>
                </c:pt>
                <c:pt idx="667">
                  <c:v>39661</c:v>
                </c:pt>
                <c:pt idx="668">
                  <c:v>39692</c:v>
                </c:pt>
                <c:pt idx="669">
                  <c:v>39722</c:v>
                </c:pt>
                <c:pt idx="670">
                  <c:v>39753</c:v>
                </c:pt>
                <c:pt idx="671">
                  <c:v>39783</c:v>
                </c:pt>
                <c:pt idx="672">
                  <c:v>39814</c:v>
                </c:pt>
                <c:pt idx="673">
                  <c:v>39845</c:v>
                </c:pt>
                <c:pt idx="674">
                  <c:v>39873</c:v>
                </c:pt>
                <c:pt idx="675">
                  <c:v>39904</c:v>
                </c:pt>
                <c:pt idx="676">
                  <c:v>39934</c:v>
                </c:pt>
                <c:pt idx="677">
                  <c:v>39965</c:v>
                </c:pt>
                <c:pt idx="678">
                  <c:v>39995</c:v>
                </c:pt>
                <c:pt idx="679">
                  <c:v>40026</c:v>
                </c:pt>
                <c:pt idx="680">
                  <c:v>40057</c:v>
                </c:pt>
                <c:pt idx="681">
                  <c:v>40087</c:v>
                </c:pt>
                <c:pt idx="682">
                  <c:v>40118</c:v>
                </c:pt>
                <c:pt idx="683">
                  <c:v>40148</c:v>
                </c:pt>
                <c:pt idx="684">
                  <c:v>40179</c:v>
                </c:pt>
                <c:pt idx="685">
                  <c:v>40210</c:v>
                </c:pt>
                <c:pt idx="686">
                  <c:v>40238</c:v>
                </c:pt>
                <c:pt idx="687">
                  <c:v>40269</c:v>
                </c:pt>
                <c:pt idx="688">
                  <c:v>40299</c:v>
                </c:pt>
                <c:pt idx="689">
                  <c:v>40330</c:v>
                </c:pt>
                <c:pt idx="690">
                  <c:v>40360</c:v>
                </c:pt>
                <c:pt idx="691">
                  <c:v>40391</c:v>
                </c:pt>
                <c:pt idx="692">
                  <c:v>40422</c:v>
                </c:pt>
                <c:pt idx="693">
                  <c:v>40452</c:v>
                </c:pt>
                <c:pt idx="694">
                  <c:v>40483</c:v>
                </c:pt>
                <c:pt idx="695">
                  <c:v>40513</c:v>
                </c:pt>
                <c:pt idx="696">
                  <c:v>40544</c:v>
                </c:pt>
                <c:pt idx="697">
                  <c:v>40575</c:v>
                </c:pt>
                <c:pt idx="698">
                  <c:v>40603</c:v>
                </c:pt>
                <c:pt idx="699">
                  <c:v>40634</c:v>
                </c:pt>
                <c:pt idx="700">
                  <c:v>40664</c:v>
                </c:pt>
                <c:pt idx="701">
                  <c:v>40695</c:v>
                </c:pt>
                <c:pt idx="702">
                  <c:v>40725</c:v>
                </c:pt>
                <c:pt idx="703">
                  <c:v>40756</c:v>
                </c:pt>
                <c:pt idx="704">
                  <c:v>40787</c:v>
                </c:pt>
                <c:pt idx="705">
                  <c:v>40817</c:v>
                </c:pt>
                <c:pt idx="706">
                  <c:v>40848</c:v>
                </c:pt>
                <c:pt idx="707">
                  <c:v>40878</c:v>
                </c:pt>
                <c:pt idx="708">
                  <c:v>40909</c:v>
                </c:pt>
                <c:pt idx="709">
                  <c:v>40940</c:v>
                </c:pt>
                <c:pt idx="710">
                  <c:v>40969</c:v>
                </c:pt>
                <c:pt idx="711">
                  <c:v>41000</c:v>
                </c:pt>
                <c:pt idx="712">
                  <c:v>41030</c:v>
                </c:pt>
                <c:pt idx="713">
                  <c:v>41061</c:v>
                </c:pt>
                <c:pt idx="714">
                  <c:v>41091</c:v>
                </c:pt>
                <c:pt idx="715">
                  <c:v>41122</c:v>
                </c:pt>
                <c:pt idx="716">
                  <c:v>41153</c:v>
                </c:pt>
                <c:pt idx="717">
                  <c:v>41183</c:v>
                </c:pt>
                <c:pt idx="718">
                  <c:v>41214</c:v>
                </c:pt>
                <c:pt idx="719">
                  <c:v>41244</c:v>
                </c:pt>
                <c:pt idx="720">
                  <c:v>41275</c:v>
                </c:pt>
                <c:pt idx="721">
                  <c:v>41306</c:v>
                </c:pt>
                <c:pt idx="722">
                  <c:v>41334</c:v>
                </c:pt>
                <c:pt idx="723">
                  <c:v>41365</c:v>
                </c:pt>
                <c:pt idx="724">
                  <c:v>41395</c:v>
                </c:pt>
                <c:pt idx="725">
                  <c:v>41426</c:v>
                </c:pt>
                <c:pt idx="726">
                  <c:v>41456</c:v>
                </c:pt>
                <c:pt idx="727">
                  <c:v>41487</c:v>
                </c:pt>
                <c:pt idx="728">
                  <c:v>41518</c:v>
                </c:pt>
                <c:pt idx="729">
                  <c:v>41548</c:v>
                </c:pt>
                <c:pt idx="730">
                  <c:v>41579</c:v>
                </c:pt>
                <c:pt idx="731">
                  <c:v>41609</c:v>
                </c:pt>
                <c:pt idx="732">
                  <c:v>41640</c:v>
                </c:pt>
                <c:pt idx="733">
                  <c:v>41671</c:v>
                </c:pt>
                <c:pt idx="734">
                  <c:v>41699</c:v>
                </c:pt>
                <c:pt idx="735">
                  <c:v>41730</c:v>
                </c:pt>
                <c:pt idx="736">
                  <c:v>41760</c:v>
                </c:pt>
                <c:pt idx="737">
                  <c:v>41791</c:v>
                </c:pt>
                <c:pt idx="738">
                  <c:v>41821</c:v>
                </c:pt>
                <c:pt idx="739">
                  <c:v>41852</c:v>
                </c:pt>
                <c:pt idx="740">
                  <c:v>41883</c:v>
                </c:pt>
                <c:pt idx="741">
                  <c:v>41913</c:v>
                </c:pt>
                <c:pt idx="742">
                  <c:v>41944</c:v>
                </c:pt>
                <c:pt idx="743">
                  <c:v>41974</c:v>
                </c:pt>
                <c:pt idx="744">
                  <c:v>42005</c:v>
                </c:pt>
                <c:pt idx="745">
                  <c:v>42036</c:v>
                </c:pt>
                <c:pt idx="746">
                  <c:v>42064</c:v>
                </c:pt>
                <c:pt idx="747">
                  <c:v>42095</c:v>
                </c:pt>
                <c:pt idx="748">
                  <c:v>42125</c:v>
                </c:pt>
                <c:pt idx="749">
                  <c:v>42156</c:v>
                </c:pt>
                <c:pt idx="750">
                  <c:v>42186</c:v>
                </c:pt>
                <c:pt idx="751">
                  <c:v>42217</c:v>
                </c:pt>
                <c:pt idx="752">
                  <c:v>42248</c:v>
                </c:pt>
                <c:pt idx="753">
                  <c:v>42278</c:v>
                </c:pt>
                <c:pt idx="754">
                  <c:v>42309</c:v>
                </c:pt>
                <c:pt idx="755">
                  <c:v>42339</c:v>
                </c:pt>
                <c:pt idx="756">
                  <c:v>42370</c:v>
                </c:pt>
                <c:pt idx="757">
                  <c:v>42401</c:v>
                </c:pt>
                <c:pt idx="758">
                  <c:v>42430</c:v>
                </c:pt>
                <c:pt idx="759">
                  <c:v>42461</c:v>
                </c:pt>
                <c:pt idx="760">
                  <c:v>42491</c:v>
                </c:pt>
                <c:pt idx="761">
                  <c:v>42522</c:v>
                </c:pt>
                <c:pt idx="762">
                  <c:v>42552</c:v>
                </c:pt>
                <c:pt idx="763">
                  <c:v>42583</c:v>
                </c:pt>
                <c:pt idx="764">
                  <c:v>42614</c:v>
                </c:pt>
                <c:pt idx="765">
                  <c:v>42644</c:v>
                </c:pt>
                <c:pt idx="766">
                  <c:v>42675</c:v>
                </c:pt>
                <c:pt idx="767">
                  <c:v>42705</c:v>
                </c:pt>
                <c:pt idx="768">
                  <c:v>42736</c:v>
                </c:pt>
                <c:pt idx="769">
                  <c:v>42767</c:v>
                </c:pt>
                <c:pt idx="770">
                  <c:v>42795</c:v>
                </c:pt>
                <c:pt idx="771">
                  <c:v>42826</c:v>
                </c:pt>
                <c:pt idx="772">
                  <c:v>42856</c:v>
                </c:pt>
                <c:pt idx="773">
                  <c:v>42887</c:v>
                </c:pt>
                <c:pt idx="774">
                  <c:v>42917</c:v>
                </c:pt>
                <c:pt idx="775">
                  <c:v>42948</c:v>
                </c:pt>
                <c:pt idx="776">
                  <c:v>42979</c:v>
                </c:pt>
                <c:pt idx="777">
                  <c:v>43009</c:v>
                </c:pt>
                <c:pt idx="778">
                  <c:v>43040</c:v>
                </c:pt>
                <c:pt idx="779">
                  <c:v>43070</c:v>
                </c:pt>
                <c:pt idx="780">
                  <c:v>43101</c:v>
                </c:pt>
                <c:pt idx="781">
                  <c:v>43132</c:v>
                </c:pt>
                <c:pt idx="782">
                  <c:v>43160</c:v>
                </c:pt>
                <c:pt idx="783">
                  <c:v>43191</c:v>
                </c:pt>
                <c:pt idx="784">
                  <c:v>43221</c:v>
                </c:pt>
                <c:pt idx="785">
                  <c:v>43252</c:v>
                </c:pt>
                <c:pt idx="786">
                  <c:v>43282</c:v>
                </c:pt>
                <c:pt idx="787">
                  <c:v>43313</c:v>
                </c:pt>
                <c:pt idx="788">
                  <c:v>43344</c:v>
                </c:pt>
                <c:pt idx="789">
                  <c:v>43374</c:v>
                </c:pt>
                <c:pt idx="790">
                  <c:v>43405</c:v>
                </c:pt>
                <c:pt idx="791">
                  <c:v>43435</c:v>
                </c:pt>
                <c:pt idx="792">
                  <c:v>43466</c:v>
                </c:pt>
                <c:pt idx="793">
                  <c:v>43497</c:v>
                </c:pt>
                <c:pt idx="794">
                  <c:v>43525</c:v>
                </c:pt>
                <c:pt idx="795">
                  <c:v>43556</c:v>
                </c:pt>
                <c:pt idx="796">
                  <c:v>43586</c:v>
                </c:pt>
                <c:pt idx="797">
                  <c:v>43617</c:v>
                </c:pt>
                <c:pt idx="798">
                  <c:v>43647</c:v>
                </c:pt>
                <c:pt idx="799">
                  <c:v>43678</c:v>
                </c:pt>
                <c:pt idx="800">
                  <c:v>43709</c:v>
                </c:pt>
                <c:pt idx="801">
                  <c:v>43739</c:v>
                </c:pt>
                <c:pt idx="802">
                  <c:v>43770</c:v>
                </c:pt>
                <c:pt idx="803">
                  <c:v>43800</c:v>
                </c:pt>
                <c:pt idx="804">
                  <c:v>43831</c:v>
                </c:pt>
                <c:pt idx="805">
                  <c:v>43862</c:v>
                </c:pt>
                <c:pt idx="806">
                  <c:v>43891</c:v>
                </c:pt>
                <c:pt idx="807">
                  <c:v>43922</c:v>
                </c:pt>
                <c:pt idx="808">
                  <c:v>43952</c:v>
                </c:pt>
                <c:pt idx="809">
                  <c:v>43983</c:v>
                </c:pt>
                <c:pt idx="810">
                  <c:v>44013</c:v>
                </c:pt>
                <c:pt idx="811">
                  <c:v>44044</c:v>
                </c:pt>
                <c:pt idx="812">
                  <c:v>44075</c:v>
                </c:pt>
                <c:pt idx="813">
                  <c:v>44105</c:v>
                </c:pt>
                <c:pt idx="814">
                  <c:v>44136</c:v>
                </c:pt>
                <c:pt idx="815">
                  <c:v>44166</c:v>
                </c:pt>
                <c:pt idx="816">
                  <c:v>44197</c:v>
                </c:pt>
                <c:pt idx="817">
                  <c:v>44228</c:v>
                </c:pt>
                <c:pt idx="818">
                  <c:v>44256</c:v>
                </c:pt>
                <c:pt idx="819">
                  <c:v>44287</c:v>
                </c:pt>
                <c:pt idx="820">
                  <c:v>44317</c:v>
                </c:pt>
                <c:pt idx="821">
                  <c:v>44348</c:v>
                </c:pt>
                <c:pt idx="822">
                  <c:v>44378</c:v>
                </c:pt>
                <c:pt idx="823">
                  <c:v>44409</c:v>
                </c:pt>
                <c:pt idx="824">
                  <c:v>44440</c:v>
                </c:pt>
                <c:pt idx="825">
                  <c:v>44470</c:v>
                </c:pt>
                <c:pt idx="826">
                  <c:v>44501</c:v>
                </c:pt>
                <c:pt idx="827">
                  <c:v>44531</c:v>
                </c:pt>
                <c:pt idx="828">
                  <c:v>44562</c:v>
                </c:pt>
                <c:pt idx="829">
                  <c:v>44593</c:v>
                </c:pt>
                <c:pt idx="830">
                  <c:v>44621</c:v>
                </c:pt>
                <c:pt idx="831">
                  <c:v>44652</c:v>
                </c:pt>
                <c:pt idx="832">
                  <c:v>44682</c:v>
                </c:pt>
                <c:pt idx="833">
                  <c:v>44713</c:v>
                </c:pt>
                <c:pt idx="834">
                  <c:v>44743</c:v>
                </c:pt>
                <c:pt idx="835">
                  <c:v>44774</c:v>
                </c:pt>
                <c:pt idx="836">
                  <c:v>44805</c:v>
                </c:pt>
                <c:pt idx="837">
                  <c:v>44835</c:v>
                </c:pt>
                <c:pt idx="838">
                  <c:v>44866</c:v>
                </c:pt>
                <c:pt idx="839">
                  <c:v>44896</c:v>
                </c:pt>
                <c:pt idx="840">
                  <c:v>44927</c:v>
                </c:pt>
                <c:pt idx="841">
                  <c:v>44958</c:v>
                </c:pt>
                <c:pt idx="842">
                  <c:v>44986</c:v>
                </c:pt>
                <c:pt idx="843">
                  <c:v>45017</c:v>
                </c:pt>
                <c:pt idx="844">
                  <c:v>45047</c:v>
                </c:pt>
              </c:numCache>
            </c:numRef>
          </c:cat>
          <c:val>
            <c:numRef>
              <c:f>'FRED Graph'!$B$2:$B$856</c:f>
              <c:numCache>
                <c:formatCode>0.0</c:formatCode>
                <c:ptCount val="855"/>
                <c:pt idx="0">
                  <c:v>26.64</c:v>
                </c:pt>
                <c:pt idx="1">
                  <c:v>26.59</c:v>
                </c:pt>
                <c:pt idx="2">
                  <c:v>26.63</c:v>
                </c:pt>
                <c:pt idx="3">
                  <c:v>26.69</c:v>
                </c:pt>
                <c:pt idx="4">
                  <c:v>26.7</c:v>
                </c:pt>
                <c:pt idx="5">
                  <c:v>26.77</c:v>
                </c:pt>
                <c:pt idx="6">
                  <c:v>26.79</c:v>
                </c:pt>
                <c:pt idx="7">
                  <c:v>26.85</c:v>
                </c:pt>
                <c:pt idx="8">
                  <c:v>26.89</c:v>
                </c:pt>
                <c:pt idx="9">
                  <c:v>26.95</c:v>
                </c:pt>
                <c:pt idx="10">
                  <c:v>26.85</c:v>
                </c:pt>
                <c:pt idx="11">
                  <c:v>26.87</c:v>
                </c:pt>
                <c:pt idx="12">
                  <c:v>26.94</c:v>
                </c:pt>
                <c:pt idx="13">
                  <c:v>26.99</c:v>
                </c:pt>
                <c:pt idx="14">
                  <c:v>26.93</c:v>
                </c:pt>
                <c:pt idx="15">
                  <c:v>26.86</c:v>
                </c:pt>
                <c:pt idx="16">
                  <c:v>26.93</c:v>
                </c:pt>
                <c:pt idx="17">
                  <c:v>26.94</c:v>
                </c:pt>
                <c:pt idx="18">
                  <c:v>26.86</c:v>
                </c:pt>
                <c:pt idx="19">
                  <c:v>26.85</c:v>
                </c:pt>
                <c:pt idx="20">
                  <c:v>26.81</c:v>
                </c:pt>
                <c:pt idx="21">
                  <c:v>26.72</c:v>
                </c:pt>
                <c:pt idx="22">
                  <c:v>26.78</c:v>
                </c:pt>
                <c:pt idx="23">
                  <c:v>26.77</c:v>
                </c:pt>
                <c:pt idx="24">
                  <c:v>26.77</c:v>
                </c:pt>
                <c:pt idx="25">
                  <c:v>26.82</c:v>
                </c:pt>
                <c:pt idx="26">
                  <c:v>26.79</c:v>
                </c:pt>
                <c:pt idx="27">
                  <c:v>26.79</c:v>
                </c:pt>
                <c:pt idx="28">
                  <c:v>26.77</c:v>
                </c:pt>
                <c:pt idx="29">
                  <c:v>26.71</c:v>
                </c:pt>
                <c:pt idx="30">
                  <c:v>26.76</c:v>
                </c:pt>
                <c:pt idx="31">
                  <c:v>26.72</c:v>
                </c:pt>
                <c:pt idx="32">
                  <c:v>26.85</c:v>
                </c:pt>
                <c:pt idx="33">
                  <c:v>26.82</c:v>
                </c:pt>
                <c:pt idx="34">
                  <c:v>26.88</c:v>
                </c:pt>
                <c:pt idx="35">
                  <c:v>26.87</c:v>
                </c:pt>
                <c:pt idx="36">
                  <c:v>26.83</c:v>
                </c:pt>
                <c:pt idx="37">
                  <c:v>26.86</c:v>
                </c:pt>
                <c:pt idx="38">
                  <c:v>26.89</c:v>
                </c:pt>
                <c:pt idx="39">
                  <c:v>26.93</c:v>
                </c:pt>
                <c:pt idx="40">
                  <c:v>27.03</c:v>
                </c:pt>
                <c:pt idx="41">
                  <c:v>27.15</c:v>
                </c:pt>
                <c:pt idx="42">
                  <c:v>27.29</c:v>
                </c:pt>
                <c:pt idx="43">
                  <c:v>27.31</c:v>
                </c:pt>
                <c:pt idx="44">
                  <c:v>27.35</c:v>
                </c:pt>
                <c:pt idx="45">
                  <c:v>27.51</c:v>
                </c:pt>
                <c:pt idx="46">
                  <c:v>27.51</c:v>
                </c:pt>
                <c:pt idx="47">
                  <c:v>27.63</c:v>
                </c:pt>
                <c:pt idx="48">
                  <c:v>27.67</c:v>
                </c:pt>
                <c:pt idx="49">
                  <c:v>27.8</c:v>
                </c:pt>
                <c:pt idx="50">
                  <c:v>27.86</c:v>
                </c:pt>
                <c:pt idx="51">
                  <c:v>27.93</c:v>
                </c:pt>
                <c:pt idx="52">
                  <c:v>28</c:v>
                </c:pt>
                <c:pt idx="53">
                  <c:v>28.11</c:v>
                </c:pt>
                <c:pt idx="54">
                  <c:v>28.19</c:v>
                </c:pt>
                <c:pt idx="55">
                  <c:v>28.28</c:v>
                </c:pt>
                <c:pt idx="56">
                  <c:v>28.32</c:v>
                </c:pt>
                <c:pt idx="57">
                  <c:v>28.32</c:v>
                </c:pt>
                <c:pt idx="58">
                  <c:v>28.41</c:v>
                </c:pt>
                <c:pt idx="59">
                  <c:v>28.47</c:v>
                </c:pt>
                <c:pt idx="60">
                  <c:v>28.64</c:v>
                </c:pt>
                <c:pt idx="61">
                  <c:v>28.7</c:v>
                </c:pt>
                <c:pt idx="62">
                  <c:v>28.87</c:v>
                </c:pt>
                <c:pt idx="63">
                  <c:v>28.94</c:v>
                </c:pt>
                <c:pt idx="64">
                  <c:v>28.94</c:v>
                </c:pt>
                <c:pt idx="65">
                  <c:v>28.91</c:v>
                </c:pt>
                <c:pt idx="66">
                  <c:v>28.89</c:v>
                </c:pt>
                <c:pt idx="67">
                  <c:v>28.94</c:v>
                </c:pt>
                <c:pt idx="68">
                  <c:v>28.91</c:v>
                </c:pt>
                <c:pt idx="69">
                  <c:v>28.91</c:v>
                </c:pt>
                <c:pt idx="70">
                  <c:v>28.95</c:v>
                </c:pt>
                <c:pt idx="71">
                  <c:v>28.97</c:v>
                </c:pt>
                <c:pt idx="72">
                  <c:v>29.01</c:v>
                </c:pt>
                <c:pt idx="73">
                  <c:v>29</c:v>
                </c:pt>
                <c:pt idx="74">
                  <c:v>28.97</c:v>
                </c:pt>
                <c:pt idx="75">
                  <c:v>28.98</c:v>
                </c:pt>
                <c:pt idx="76">
                  <c:v>29.04</c:v>
                </c:pt>
                <c:pt idx="77">
                  <c:v>29.11</c:v>
                </c:pt>
                <c:pt idx="78">
                  <c:v>29.15</c:v>
                </c:pt>
                <c:pt idx="79">
                  <c:v>29.18</c:v>
                </c:pt>
                <c:pt idx="80">
                  <c:v>29.25</c:v>
                </c:pt>
                <c:pt idx="81">
                  <c:v>29.35</c:v>
                </c:pt>
                <c:pt idx="82">
                  <c:v>29.35</c:v>
                </c:pt>
                <c:pt idx="83">
                  <c:v>29.41</c:v>
                </c:pt>
                <c:pt idx="84">
                  <c:v>29.37</c:v>
                </c:pt>
                <c:pt idx="85">
                  <c:v>29.41</c:v>
                </c:pt>
                <c:pt idx="86">
                  <c:v>29.41</c:v>
                </c:pt>
                <c:pt idx="87">
                  <c:v>29.54</c:v>
                </c:pt>
                <c:pt idx="88">
                  <c:v>29.57</c:v>
                </c:pt>
                <c:pt idx="89">
                  <c:v>29.61</c:v>
                </c:pt>
                <c:pt idx="90">
                  <c:v>29.55</c:v>
                </c:pt>
                <c:pt idx="91">
                  <c:v>29.61</c:v>
                </c:pt>
                <c:pt idx="92">
                  <c:v>29.61</c:v>
                </c:pt>
                <c:pt idx="93">
                  <c:v>29.75</c:v>
                </c:pt>
                <c:pt idx="94">
                  <c:v>29.78</c:v>
                </c:pt>
                <c:pt idx="95">
                  <c:v>29.81</c:v>
                </c:pt>
                <c:pt idx="96">
                  <c:v>29.84</c:v>
                </c:pt>
                <c:pt idx="97">
                  <c:v>29.84</c:v>
                </c:pt>
                <c:pt idx="98">
                  <c:v>29.84</c:v>
                </c:pt>
                <c:pt idx="99">
                  <c:v>29.81</c:v>
                </c:pt>
                <c:pt idx="100">
                  <c:v>29.84</c:v>
                </c:pt>
                <c:pt idx="101">
                  <c:v>29.84</c:v>
                </c:pt>
                <c:pt idx="102">
                  <c:v>29.92</c:v>
                </c:pt>
                <c:pt idx="103">
                  <c:v>29.94</c:v>
                </c:pt>
                <c:pt idx="104">
                  <c:v>29.98</c:v>
                </c:pt>
                <c:pt idx="105">
                  <c:v>29.98</c:v>
                </c:pt>
                <c:pt idx="106">
                  <c:v>29.98</c:v>
                </c:pt>
                <c:pt idx="107">
                  <c:v>30.01</c:v>
                </c:pt>
                <c:pt idx="108">
                  <c:v>30.04</c:v>
                </c:pt>
                <c:pt idx="109">
                  <c:v>30.11</c:v>
                </c:pt>
                <c:pt idx="110">
                  <c:v>30.17</c:v>
                </c:pt>
                <c:pt idx="111">
                  <c:v>30.21</c:v>
                </c:pt>
                <c:pt idx="112">
                  <c:v>30.24</c:v>
                </c:pt>
                <c:pt idx="113">
                  <c:v>30.21</c:v>
                </c:pt>
                <c:pt idx="114">
                  <c:v>30.22</c:v>
                </c:pt>
                <c:pt idx="115">
                  <c:v>30.28</c:v>
                </c:pt>
                <c:pt idx="116">
                  <c:v>30.42</c:v>
                </c:pt>
                <c:pt idx="117">
                  <c:v>30.38</c:v>
                </c:pt>
                <c:pt idx="118">
                  <c:v>30.38</c:v>
                </c:pt>
                <c:pt idx="119">
                  <c:v>30.38</c:v>
                </c:pt>
                <c:pt idx="120">
                  <c:v>30.44</c:v>
                </c:pt>
                <c:pt idx="121">
                  <c:v>30.48</c:v>
                </c:pt>
                <c:pt idx="122">
                  <c:v>30.51</c:v>
                </c:pt>
                <c:pt idx="123">
                  <c:v>30.48</c:v>
                </c:pt>
                <c:pt idx="124">
                  <c:v>30.51</c:v>
                </c:pt>
                <c:pt idx="125">
                  <c:v>30.61</c:v>
                </c:pt>
                <c:pt idx="126">
                  <c:v>30.69</c:v>
                </c:pt>
                <c:pt idx="127">
                  <c:v>30.75</c:v>
                </c:pt>
                <c:pt idx="128">
                  <c:v>30.72</c:v>
                </c:pt>
                <c:pt idx="129">
                  <c:v>30.75</c:v>
                </c:pt>
                <c:pt idx="130">
                  <c:v>30.78</c:v>
                </c:pt>
                <c:pt idx="131">
                  <c:v>30.88</c:v>
                </c:pt>
                <c:pt idx="132">
                  <c:v>30.94</c:v>
                </c:pt>
                <c:pt idx="133">
                  <c:v>30.91</c:v>
                </c:pt>
                <c:pt idx="134">
                  <c:v>30.94</c:v>
                </c:pt>
                <c:pt idx="135">
                  <c:v>30.95</c:v>
                </c:pt>
                <c:pt idx="136">
                  <c:v>30.98</c:v>
                </c:pt>
                <c:pt idx="137">
                  <c:v>31.01</c:v>
                </c:pt>
                <c:pt idx="138">
                  <c:v>31.02</c:v>
                </c:pt>
                <c:pt idx="139">
                  <c:v>31.05</c:v>
                </c:pt>
                <c:pt idx="140">
                  <c:v>31.08</c:v>
                </c:pt>
                <c:pt idx="141">
                  <c:v>31.12</c:v>
                </c:pt>
                <c:pt idx="142">
                  <c:v>31.21</c:v>
                </c:pt>
                <c:pt idx="143">
                  <c:v>31.25</c:v>
                </c:pt>
                <c:pt idx="144">
                  <c:v>31.28</c:v>
                </c:pt>
                <c:pt idx="145">
                  <c:v>31.28</c:v>
                </c:pt>
                <c:pt idx="146">
                  <c:v>31.31</c:v>
                </c:pt>
                <c:pt idx="147">
                  <c:v>31.38</c:v>
                </c:pt>
                <c:pt idx="148">
                  <c:v>31.48</c:v>
                </c:pt>
                <c:pt idx="149">
                  <c:v>31.61</c:v>
                </c:pt>
                <c:pt idx="150">
                  <c:v>31.58</c:v>
                </c:pt>
                <c:pt idx="151">
                  <c:v>31.55</c:v>
                </c:pt>
                <c:pt idx="152">
                  <c:v>31.62</c:v>
                </c:pt>
                <c:pt idx="153">
                  <c:v>31.65</c:v>
                </c:pt>
                <c:pt idx="154">
                  <c:v>31.75</c:v>
                </c:pt>
                <c:pt idx="155">
                  <c:v>31.85</c:v>
                </c:pt>
                <c:pt idx="156">
                  <c:v>31.88</c:v>
                </c:pt>
                <c:pt idx="157">
                  <c:v>32.08</c:v>
                </c:pt>
                <c:pt idx="158">
                  <c:v>32.18</c:v>
                </c:pt>
                <c:pt idx="159">
                  <c:v>32.28</c:v>
                </c:pt>
                <c:pt idx="160">
                  <c:v>32.35</c:v>
                </c:pt>
                <c:pt idx="161">
                  <c:v>32.380000000000003</c:v>
                </c:pt>
                <c:pt idx="162">
                  <c:v>32.450000000000003</c:v>
                </c:pt>
                <c:pt idx="163">
                  <c:v>32.65</c:v>
                </c:pt>
                <c:pt idx="164">
                  <c:v>32.75</c:v>
                </c:pt>
                <c:pt idx="165">
                  <c:v>32.85</c:v>
                </c:pt>
                <c:pt idx="166">
                  <c:v>32.880000000000003</c:v>
                </c:pt>
                <c:pt idx="167">
                  <c:v>32.92</c:v>
                </c:pt>
                <c:pt idx="168">
                  <c:v>32.9</c:v>
                </c:pt>
                <c:pt idx="169">
                  <c:v>33</c:v>
                </c:pt>
                <c:pt idx="170">
                  <c:v>33</c:v>
                </c:pt>
                <c:pt idx="171">
                  <c:v>33.1</c:v>
                </c:pt>
                <c:pt idx="172">
                  <c:v>33.1</c:v>
                </c:pt>
                <c:pt idx="173">
                  <c:v>33.299999999999997</c:v>
                </c:pt>
                <c:pt idx="174">
                  <c:v>33.4</c:v>
                </c:pt>
                <c:pt idx="175">
                  <c:v>33.5</c:v>
                </c:pt>
                <c:pt idx="176">
                  <c:v>33.6</c:v>
                </c:pt>
                <c:pt idx="177">
                  <c:v>33.700000000000003</c:v>
                </c:pt>
                <c:pt idx="178">
                  <c:v>33.9</c:v>
                </c:pt>
                <c:pt idx="179">
                  <c:v>34</c:v>
                </c:pt>
                <c:pt idx="180">
                  <c:v>34.1</c:v>
                </c:pt>
                <c:pt idx="181">
                  <c:v>34.200000000000003</c:v>
                </c:pt>
                <c:pt idx="182">
                  <c:v>34.299999999999997</c:v>
                </c:pt>
                <c:pt idx="183">
                  <c:v>34.4</c:v>
                </c:pt>
                <c:pt idx="184">
                  <c:v>34.5</c:v>
                </c:pt>
                <c:pt idx="185">
                  <c:v>34.700000000000003</c:v>
                </c:pt>
                <c:pt idx="186">
                  <c:v>34.9</c:v>
                </c:pt>
                <c:pt idx="187">
                  <c:v>35</c:v>
                </c:pt>
                <c:pt idx="188">
                  <c:v>35.1</c:v>
                </c:pt>
                <c:pt idx="189">
                  <c:v>35.299999999999997</c:v>
                </c:pt>
                <c:pt idx="190">
                  <c:v>35.4</c:v>
                </c:pt>
                <c:pt idx="191">
                  <c:v>35.6</c:v>
                </c:pt>
                <c:pt idx="192">
                  <c:v>35.700000000000003</c:v>
                </c:pt>
                <c:pt idx="193">
                  <c:v>35.799999999999997</c:v>
                </c:pt>
                <c:pt idx="194">
                  <c:v>36.1</c:v>
                </c:pt>
                <c:pt idx="195">
                  <c:v>36.299999999999997</c:v>
                </c:pt>
                <c:pt idx="196">
                  <c:v>36.4</c:v>
                </c:pt>
                <c:pt idx="197">
                  <c:v>36.6</c:v>
                </c:pt>
                <c:pt idx="198">
                  <c:v>36.799999999999997</c:v>
                </c:pt>
                <c:pt idx="199">
                  <c:v>36.9</c:v>
                </c:pt>
                <c:pt idx="200">
                  <c:v>37.1</c:v>
                </c:pt>
                <c:pt idx="201">
                  <c:v>37.299999999999997</c:v>
                </c:pt>
                <c:pt idx="202">
                  <c:v>37.5</c:v>
                </c:pt>
                <c:pt idx="203">
                  <c:v>37.700000000000003</c:v>
                </c:pt>
                <c:pt idx="204">
                  <c:v>37.9</c:v>
                </c:pt>
                <c:pt idx="205">
                  <c:v>38.1</c:v>
                </c:pt>
                <c:pt idx="206">
                  <c:v>38.299999999999997</c:v>
                </c:pt>
                <c:pt idx="207">
                  <c:v>38.5</c:v>
                </c:pt>
                <c:pt idx="208">
                  <c:v>38.6</c:v>
                </c:pt>
                <c:pt idx="209">
                  <c:v>38.799999999999997</c:v>
                </c:pt>
                <c:pt idx="210">
                  <c:v>38.9</c:v>
                </c:pt>
                <c:pt idx="211">
                  <c:v>39</c:v>
                </c:pt>
                <c:pt idx="212">
                  <c:v>39.200000000000003</c:v>
                </c:pt>
                <c:pt idx="213">
                  <c:v>39.4</c:v>
                </c:pt>
                <c:pt idx="214">
                  <c:v>39.6</c:v>
                </c:pt>
                <c:pt idx="215">
                  <c:v>39.799999999999997</c:v>
                </c:pt>
                <c:pt idx="216">
                  <c:v>39.9</c:v>
                </c:pt>
                <c:pt idx="217">
                  <c:v>39.9</c:v>
                </c:pt>
                <c:pt idx="218">
                  <c:v>40</c:v>
                </c:pt>
                <c:pt idx="219">
                  <c:v>40.1</c:v>
                </c:pt>
                <c:pt idx="220">
                  <c:v>40.299999999999997</c:v>
                </c:pt>
                <c:pt idx="221">
                  <c:v>40.5</c:v>
                </c:pt>
                <c:pt idx="222">
                  <c:v>40.6</c:v>
                </c:pt>
                <c:pt idx="223">
                  <c:v>40.700000000000003</c:v>
                </c:pt>
                <c:pt idx="224">
                  <c:v>40.799999999999997</c:v>
                </c:pt>
                <c:pt idx="225">
                  <c:v>40.9</c:v>
                </c:pt>
                <c:pt idx="226">
                  <c:v>41</c:v>
                </c:pt>
                <c:pt idx="227">
                  <c:v>41.1</c:v>
                </c:pt>
                <c:pt idx="228">
                  <c:v>41.2</c:v>
                </c:pt>
                <c:pt idx="229">
                  <c:v>41.4</c:v>
                </c:pt>
                <c:pt idx="230">
                  <c:v>41.4</c:v>
                </c:pt>
                <c:pt idx="231">
                  <c:v>41.5</c:v>
                </c:pt>
                <c:pt idx="232">
                  <c:v>41.6</c:v>
                </c:pt>
                <c:pt idx="233">
                  <c:v>41.7</c:v>
                </c:pt>
                <c:pt idx="234">
                  <c:v>41.8</c:v>
                </c:pt>
                <c:pt idx="235">
                  <c:v>41.9</c:v>
                </c:pt>
                <c:pt idx="236">
                  <c:v>42.1</c:v>
                </c:pt>
                <c:pt idx="237">
                  <c:v>42.2</c:v>
                </c:pt>
                <c:pt idx="238">
                  <c:v>42.4</c:v>
                </c:pt>
                <c:pt idx="239">
                  <c:v>42.5</c:v>
                </c:pt>
                <c:pt idx="240">
                  <c:v>42.7</c:v>
                </c:pt>
                <c:pt idx="241">
                  <c:v>43</c:v>
                </c:pt>
                <c:pt idx="242">
                  <c:v>43.4</c:v>
                </c:pt>
                <c:pt idx="243">
                  <c:v>43.7</c:v>
                </c:pt>
                <c:pt idx="244">
                  <c:v>43.9</c:v>
                </c:pt>
                <c:pt idx="245">
                  <c:v>44.2</c:v>
                </c:pt>
                <c:pt idx="246">
                  <c:v>44.2</c:v>
                </c:pt>
                <c:pt idx="247">
                  <c:v>45</c:v>
                </c:pt>
                <c:pt idx="248">
                  <c:v>45.2</c:v>
                </c:pt>
                <c:pt idx="249">
                  <c:v>45.6</c:v>
                </c:pt>
                <c:pt idx="250">
                  <c:v>45.9</c:v>
                </c:pt>
                <c:pt idx="251">
                  <c:v>46.3</c:v>
                </c:pt>
                <c:pt idx="252">
                  <c:v>46.8</c:v>
                </c:pt>
                <c:pt idx="253">
                  <c:v>47.3</c:v>
                </c:pt>
                <c:pt idx="254">
                  <c:v>47.8</c:v>
                </c:pt>
                <c:pt idx="255">
                  <c:v>48.1</c:v>
                </c:pt>
                <c:pt idx="256">
                  <c:v>48.6</c:v>
                </c:pt>
                <c:pt idx="257">
                  <c:v>49</c:v>
                </c:pt>
                <c:pt idx="258">
                  <c:v>49.3</c:v>
                </c:pt>
                <c:pt idx="259">
                  <c:v>49.9</c:v>
                </c:pt>
                <c:pt idx="260">
                  <c:v>50.6</c:v>
                </c:pt>
                <c:pt idx="261">
                  <c:v>51</c:v>
                </c:pt>
                <c:pt idx="262">
                  <c:v>51.5</c:v>
                </c:pt>
                <c:pt idx="263">
                  <c:v>51.9</c:v>
                </c:pt>
                <c:pt idx="264">
                  <c:v>52.3</c:v>
                </c:pt>
                <c:pt idx="265">
                  <c:v>52.6</c:v>
                </c:pt>
                <c:pt idx="266">
                  <c:v>52.8</c:v>
                </c:pt>
                <c:pt idx="267">
                  <c:v>53</c:v>
                </c:pt>
                <c:pt idx="268">
                  <c:v>53.1</c:v>
                </c:pt>
                <c:pt idx="269">
                  <c:v>53.5</c:v>
                </c:pt>
                <c:pt idx="270">
                  <c:v>54</c:v>
                </c:pt>
                <c:pt idx="271">
                  <c:v>54.2</c:v>
                </c:pt>
                <c:pt idx="272">
                  <c:v>54.6</c:v>
                </c:pt>
                <c:pt idx="273">
                  <c:v>54.9</c:v>
                </c:pt>
                <c:pt idx="274">
                  <c:v>55.3</c:v>
                </c:pt>
                <c:pt idx="275">
                  <c:v>55.6</c:v>
                </c:pt>
                <c:pt idx="276">
                  <c:v>55.8</c:v>
                </c:pt>
                <c:pt idx="277">
                  <c:v>55.9</c:v>
                </c:pt>
                <c:pt idx="278">
                  <c:v>56</c:v>
                </c:pt>
                <c:pt idx="279">
                  <c:v>56.1</c:v>
                </c:pt>
                <c:pt idx="280">
                  <c:v>56.4</c:v>
                </c:pt>
                <c:pt idx="281">
                  <c:v>56.7</c:v>
                </c:pt>
                <c:pt idx="282">
                  <c:v>57</c:v>
                </c:pt>
                <c:pt idx="283">
                  <c:v>57.3</c:v>
                </c:pt>
                <c:pt idx="284">
                  <c:v>57.6</c:v>
                </c:pt>
                <c:pt idx="285">
                  <c:v>57.9</c:v>
                </c:pt>
                <c:pt idx="286">
                  <c:v>58.1</c:v>
                </c:pt>
                <c:pt idx="287">
                  <c:v>58.4</c:v>
                </c:pt>
                <c:pt idx="288">
                  <c:v>58.7</c:v>
                </c:pt>
                <c:pt idx="289">
                  <c:v>59.3</c:v>
                </c:pt>
                <c:pt idx="290">
                  <c:v>59.6</c:v>
                </c:pt>
                <c:pt idx="291">
                  <c:v>60</c:v>
                </c:pt>
                <c:pt idx="292">
                  <c:v>60.2</c:v>
                </c:pt>
                <c:pt idx="293">
                  <c:v>60.5</c:v>
                </c:pt>
                <c:pt idx="294">
                  <c:v>60.8</c:v>
                </c:pt>
                <c:pt idx="295">
                  <c:v>61.1</c:v>
                </c:pt>
                <c:pt idx="296">
                  <c:v>61.3</c:v>
                </c:pt>
                <c:pt idx="297">
                  <c:v>61.6</c:v>
                </c:pt>
                <c:pt idx="298">
                  <c:v>62</c:v>
                </c:pt>
                <c:pt idx="299">
                  <c:v>62.3</c:v>
                </c:pt>
                <c:pt idx="300">
                  <c:v>62.7</c:v>
                </c:pt>
                <c:pt idx="301">
                  <c:v>63</c:v>
                </c:pt>
                <c:pt idx="302">
                  <c:v>63.4</c:v>
                </c:pt>
                <c:pt idx="303">
                  <c:v>63.9</c:v>
                </c:pt>
                <c:pt idx="304">
                  <c:v>64.5</c:v>
                </c:pt>
                <c:pt idx="305">
                  <c:v>65</c:v>
                </c:pt>
                <c:pt idx="306">
                  <c:v>65.5</c:v>
                </c:pt>
                <c:pt idx="307">
                  <c:v>65.900000000000006</c:v>
                </c:pt>
                <c:pt idx="308">
                  <c:v>66.5</c:v>
                </c:pt>
                <c:pt idx="309">
                  <c:v>67.099999999999994</c:v>
                </c:pt>
                <c:pt idx="310">
                  <c:v>67.5</c:v>
                </c:pt>
                <c:pt idx="311">
                  <c:v>67.900000000000006</c:v>
                </c:pt>
                <c:pt idx="312">
                  <c:v>68.5</c:v>
                </c:pt>
                <c:pt idx="313">
                  <c:v>69.2</c:v>
                </c:pt>
                <c:pt idx="314">
                  <c:v>69.900000000000006</c:v>
                </c:pt>
                <c:pt idx="315">
                  <c:v>70.599999999999994</c:v>
                </c:pt>
                <c:pt idx="316">
                  <c:v>71.400000000000006</c:v>
                </c:pt>
                <c:pt idx="317">
                  <c:v>72.2</c:v>
                </c:pt>
                <c:pt idx="318">
                  <c:v>73</c:v>
                </c:pt>
                <c:pt idx="319">
                  <c:v>73.7</c:v>
                </c:pt>
                <c:pt idx="320">
                  <c:v>74.400000000000006</c:v>
                </c:pt>
                <c:pt idx="321">
                  <c:v>75.2</c:v>
                </c:pt>
                <c:pt idx="322">
                  <c:v>76</c:v>
                </c:pt>
                <c:pt idx="323">
                  <c:v>76.900000000000006</c:v>
                </c:pt>
                <c:pt idx="324">
                  <c:v>78</c:v>
                </c:pt>
                <c:pt idx="325">
                  <c:v>79</c:v>
                </c:pt>
                <c:pt idx="326">
                  <c:v>80.099999999999994</c:v>
                </c:pt>
                <c:pt idx="327">
                  <c:v>80.900000000000006</c:v>
                </c:pt>
                <c:pt idx="328">
                  <c:v>81.7</c:v>
                </c:pt>
                <c:pt idx="329">
                  <c:v>82.5</c:v>
                </c:pt>
                <c:pt idx="330">
                  <c:v>82.6</c:v>
                </c:pt>
                <c:pt idx="331">
                  <c:v>83.2</c:v>
                </c:pt>
                <c:pt idx="332">
                  <c:v>83.9</c:v>
                </c:pt>
                <c:pt idx="333">
                  <c:v>84.7</c:v>
                </c:pt>
                <c:pt idx="334">
                  <c:v>85.6</c:v>
                </c:pt>
                <c:pt idx="335">
                  <c:v>86.4</c:v>
                </c:pt>
                <c:pt idx="336">
                  <c:v>87.2</c:v>
                </c:pt>
                <c:pt idx="337">
                  <c:v>88</c:v>
                </c:pt>
                <c:pt idx="338">
                  <c:v>88.6</c:v>
                </c:pt>
                <c:pt idx="339">
                  <c:v>89.1</c:v>
                </c:pt>
                <c:pt idx="340">
                  <c:v>89.7</c:v>
                </c:pt>
                <c:pt idx="341">
                  <c:v>90.5</c:v>
                </c:pt>
                <c:pt idx="342">
                  <c:v>91.5</c:v>
                </c:pt>
                <c:pt idx="343">
                  <c:v>92.2</c:v>
                </c:pt>
                <c:pt idx="344">
                  <c:v>93.1</c:v>
                </c:pt>
                <c:pt idx="345">
                  <c:v>93.4</c:v>
                </c:pt>
                <c:pt idx="346">
                  <c:v>93.8</c:v>
                </c:pt>
                <c:pt idx="347">
                  <c:v>94.1</c:v>
                </c:pt>
                <c:pt idx="348">
                  <c:v>94.4</c:v>
                </c:pt>
                <c:pt idx="349">
                  <c:v>94.7</c:v>
                </c:pt>
                <c:pt idx="350">
                  <c:v>94.7</c:v>
                </c:pt>
                <c:pt idx="351">
                  <c:v>95</c:v>
                </c:pt>
                <c:pt idx="352">
                  <c:v>95.9</c:v>
                </c:pt>
                <c:pt idx="353">
                  <c:v>97</c:v>
                </c:pt>
                <c:pt idx="354">
                  <c:v>97.5</c:v>
                </c:pt>
                <c:pt idx="355">
                  <c:v>97.7</c:v>
                </c:pt>
                <c:pt idx="356">
                  <c:v>97.7</c:v>
                </c:pt>
                <c:pt idx="357">
                  <c:v>98.1</c:v>
                </c:pt>
                <c:pt idx="358">
                  <c:v>98</c:v>
                </c:pt>
                <c:pt idx="359">
                  <c:v>97.7</c:v>
                </c:pt>
                <c:pt idx="360">
                  <c:v>97.9</c:v>
                </c:pt>
                <c:pt idx="361">
                  <c:v>98</c:v>
                </c:pt>
                <c:pt idx="362">
                  <c:v>98.1</c:v>
                </c:pt>
                <c:pt idx="363">
                  <c:v>98.8</c:v>
                </c:pt>
                <c:pt idx="364">
                  <c:v>99.2</c:v>
                </c:pt>
                <c:pt idx="365">
                  <c:v>99.4</c:v>
                </c:pt>
                <c:pt idx="366">
                  <c:v>99.8</c:v>
                </c:pt>
                <c:pt idx="367">
                  <c:v>100.1</c:v>
                </c:pt>
                <c:pt idx="368">
                  <c:v>100.4</c:v>
                </c:pt>
                <c:pt idx="369">
                  <c:v>100.8</c:v>
                </c:pt>
                <c:pt idx="370">
                  <c:v>101.1</c:v>
                </c:pt>
                <c:pt idx="371">
                  <c:v>101.4</c:v>
                </c:pt>
                <c:pt idx="372">
                  <c:v>102.1</c:v>
                </c:pt>
                <c:pt idx="373">
                  <c:v>102.6</c:v>
                </c:pt>
                <c:pt idx="374">
                  <c:v>102.9</c:v>
                </c:pt>
                <c:pt idx="375">
                  <c:v>103.3</c:v>
                </c:pt>
                <c:pt idx="376">
                  <c:v>103.5</c:v>
                </c:pt>
                <c:pt idx="377">
                  <c:v>103.7</c:v>
                </c:pt>
                <c:pt idx="378">
                  <c:v>104.1</c:v>
                </c:pt>
                <c:pt idx="379">
                  <c:v>104.4</c:v>
                </c:pt>
                <c:pt idx="380">
                  <c:v>104.7</c:v>
                </c:pt>
                <c:pt idx="381">
                  <c:v>105.1</c:v>
                </c:pt>
                <c:pt idx="382">
                  <c:v>105.3</c:v>
                </c:pt>
                <c:pt idx="383">
                  <c:v>105.5</c:v>
                </c:pt>
                <c:pt idx="384">
                  <c:v>105.7</c:v>
                </c:pt>
                <c:pt idx="385">
                  <c:v>106.3</c:v>
                </c:pt>
                <c:pt idx="386">
                  <c:v>106.8</c:v>
                </c:pt>
                <c:pt idx="387">
                  <c:v>107</c:v>
                </c:pt>
                <c:pt idx="388">
                  <c:v>107.2</c:v>
                </c:pt>
                <c:pt idx="389">
                  <c:v>107.5</c:v>
                </c:pt>
                <c:pt idx="390">
                  <c:v>107.7</c:v>
                </c:pt>
                <c:pt idx="391">
                  <c:v>107.9</c:v>
                </c:pt>
                <c:pt idx="392">
                  <c:v>108.1</c:v>
                </c:pt>
                <c:pt idx="393">
                  <c:v>108.5</c:v>
                </c:pt>
                <c:pt idx="394">
                  <c:v>109</c:v>
                </c:pt>
                <c:pt idx="395">
                  <c:v>109.5</c:v>
                </c:pt>
                <c:pt idx="396">
                  <c:v>109.9</c:v>
                </c:pt>
                <c:pt idx="397">
                  <c:v>109.7</c:v>
                </c:pt>
                <c:pt idx="398">
                  <c:v>109.1</c:v>
                </c:pt>
                <c:pt idx="399">
                  <c:v>108.7</c:v>
                </c:pt>
                <c:pt idx="400">
                  <c:v>109</c:v>
                </c:pt>
                <c:pt idx="401">
                  <c:v>109.4</c:v>
                </c:pt>
                <c:pt idx="402">
                  <c:v>109.5</c:v>
                </c:pt>
                <c:pt idx="403">
                  <c:v>109.6</c:v>
                </c:pt>
                <c:pt idx="404">
                  <c:v>110</c:v>
                </c:pt>
                <c:pt idx="405">
                  <c:v>110.2</c:v>
                </c:pt>
                <c:pt idx="406">
                  <c:v>110.4</c:v>
                </c:pt>
                <c:pt idx="407">
                  <c:v>110.8</c:v>
                </c:pt>
                <c:pt idx="408">
                  <c:v>111.4</c:v>
                </c:pt>
                <c:pt idx="409">
                  <c:v>111.8</c:v>
                </c:pt>
                <c:pt idx="410">
                  <c:v>112.2</c:v>
                </c:pt>
                <c:pt idx="411">
                  <c:v>112.7</c:v>
                </c:pt>
                <c:pt idx="412">
                  <c:v>113</c:v>
                </c:pt>
                <c:pt idx="413">
                  <c:v>113.5</c:v>
                </c:pt>
                <c:pt idx="414">
                  <c:v>113.8</c:v>
                </c:pt>
                <c:pt idx="415">
                  <c:v>114.3</c:v>
                </c:pt>
                <c:pt idx="416">
                  <c:v>114.7</c:v>
                </c:pt>
                <c:pt idx="417">
                  <c:v>115</c:v>
                </c:pt>
                <c:pt idx="418">
                  <c:v>115.4</c:v>
                </c:pt>
                <c:pt idx="419">
                  <c:v>115.6</c:v>
                </c:pt>
                <c:pt idx="420">
                  <c:v>116</c:v>
                </c:pt>
                <c:pt idx="421">
                  <c:v>116.2</c:v>
                </c:pt>
                <c:pt idx="422">
                  <c:v>116.5</c:v>
                </c:pt>
                <c:pt idx="423">
                  <c:v>117.2</c:v>
                </c:pt>
                <c:pt idx="424">
                  <c:v>117.5</c:v>
                </c:pt>
                <c:pt idx="425">
                  <c:v>118</c:v>
                </c:pt>
                <c:pt idx="426">
                  <c:v>118.5</c:v>
                </c:pt>
                <c:pt idx="427">
                  <c:v>119</c:v>
                </c:pt>
                <c:pt idx="428">
                  <c:v>119.5</c:v>
                </c:pt>
                <c:pt idx="429">
                  <c:v>119.9</c:v>
                </c:pt>
                <c:pt idx="430">
                  <c:v>120.3</c:v>
                </c:pt>
                <c:pt idx="431">
                  <c:v>120.7</c:v>
                </c:pt>
                <c:pt idx="432">
                  <c:v>121.2</c:v>
                </c:pt>
                <c:pt idx="433">
                  <c:v>121.6</c:v>
                </c:pt>
                <c:pt idx="434">
                  <c:v>122.2</c:v>
                </c:pt>
                <c:pt idx="435">
                  <c:v>123.1</c:v>
                </c:pt>
                <c:pt idx="436">
                  <c:v>123.7</c:v>
                </c:pt>
                <c:pt idx="437">
                  <c:v>124.1</c:v>
                </c:pt>
                <c:pt idx="438">
                  <c:v>124.5</c:v>
                </c:pt>
                <c:pt idx="439">
                  <c:v>124.5</c:v>
                </c:pt>
                <c:pt idx="440">
                  <c:v>124.8</c:v>
                </c:pt>
                <c:pt idx="441">
                  <c:v>125.4</c:v>
                </c:pt>
                <c:pt idx="442">
                  <c:v>125.9</c:v>
                </c:pt>
                <c:pt idx="443">
                  <c:v>126.3</c:v>
                </c:pt>
                <c:pt idx="444">
                  <c:v>127.5</c:v>
                </c:pt>
                <c:pt idx="445">
                  <c:v>128</c:v>
                </c:pt>
                <c:pt idx="446">
                  <c:v>128.6</c:v>
                </c:pt>
                <c:pt idx="447">
                  <c:v>128.9</c:v>
                </c:pt>
                <c:pt idx="448">
                  <c:v>129.1</c:v>
                </c:pt>
                <c:pt idx="449">
                  <c:v>129.9</c:v>
                </c:pt>
                <c:pt idx="450">
                  <c:v>130.5</c:v>
                </c:pt>
                <c:pt idx="451">
                  <c:v>131.6</c:v>
                </c:pt>
                <c:pt idx="452">
                  <c:v>132.5</c:v>
                </c:pt>
                <c:pt idx="453">
                  <c:v>133.4</c:v>
                </c:pt>
                <c:pt idx="454">
                  <c:v>133.69999999999999</c:v>
                </c:pt>
                <c:pt idx="455">
                  <c:v>134.19999999999999</c:v>
                </c:pt>
                <c:pt idx="456">
                  <c:v>134.69999999999999</c:v>
                </c:pt>
                <c:pt idx="457">
                  <c:v>134.80000000000001</c:v>
                </c:pt>
                <c:pt idx="458">
                  <c:v>134.80000000000001</c:v>
                </c:pt>
                <c:pt idx="459">
                  <c:v>135.1</c:v>
                </c:pt>
                <c:pt idx="460">
                  <c:v>135.6</c:v>
                </c:pt>
                <c:pt idx="461">
                  <c:v>136</c:v>
                </c:pt>
                <c:pt idx="462">
                  <c:v>136.19999999999999</c:v>
                </c:pt>
                <c:pt idx="463">
                  <c:v>136.6</c:v>
                </c:pt>
                <c:pt idx="464">
                  <c:v>137</c:v>
                </c:pt>
                <c:pt idx="465">
                  <c:v>137.19999999999999</c:v>
                </c:pt>
                <c:pt idx="466">
                  <c:v>137.80000000000001</c:v>
                </c:pt>
                <c:pt idx="467">
                  <c:v>138.19999999999999</c:v>
                </c:pt>
                <c:pt idx="468">
                  <c:v>138.30000000000001</c:v>
                </c:pt>
                <c:pt idx="469">
                  <c:v>138.6</c:v>
                </c:pt>
                <c:pt idx="470">
                  <c:v>139.1</c:v>
                </c:pt>
                <c:pt idx="471">
                  <c:v>139.4</c:v>
                </c:pt>
                <c:pt idx="472">
                  <c:v>139.69999999999999</c:v>
                </c:pt>
                <c:pt idx="473">
                  <c:v>140.1</c:v>
                </c:pt>
                <c:pt idx="474">
                  <c:v>140.5</c:v>
                </c:pt>
                <c:pt idx="475">
                  <c:v>140.80000000000001</c:v>
                </c:pt>
                <c:pt idx="476">
                  <c:v>141.1</c:v>
                </c:pt>
                <c:pt idx="477">
                  <c:v>141.69999999999999</c:v>
                </c:pt>
                <c:pt idx="478">
                  <c:v>142.1</c:v>
                </c:pt>
                <c:pt idx="479">
                  <c:v>142.30000000000001</c:v>
                </c:pt>
                <c:pt idx="480">
                  <c:v>142.80000000000001</c:v>
                </c:pt>
                <c:pt idx="481">
                  <c:v>143.1</c:v>
                </c:pt>
                <c:pt idx="482">
                  <c:v>143.30000000000001</c:v>
                </c:pt>
                <c:pt idx="483">
                  <c:v>143.80000000000001</c:v>
                </c:pt>
                <c:pt idx="484">
                  <c:v>144.19999999999999</c:v>
                </c:pt>
                <c:pt idx="485">
                  <c:v>144.30000000000001</c:v>
                </c:pt>
                <c:pt idx="486">
                  <c:v>144.5</c:v>
                </c:pt>
                <c:pt idx="487">
                  <c:v>144.80000000000001</c:v>
                </c:pt>
                <c:pt idx="488">
                  <c:v>145</c:v>
                </c:pt>
                <c:pt idx="489">
                  <c:v>145.6</c:v>
                </c:pt>
                <c:pt idx="490">
                  <c:v>146</c:v>
                </c:pt>
                <c:pt idx="491">
                  <c:v>146.30000000000001</c:v>
                </c:pt>
                <c:pt idx="492">
                  <c:v>146.30000000000001</c:v>
                </c:pt>
                <c:pt idx="493">
                  <c:v>146.69999999999999</c:v>
                </c:pt>
                <c:pt idx="494">
                  <c:v>147.1</c:v>
                </c:pt>
                <c:pt idx="495">
                  <c:v>147.19999999999999</c:v>
                </c:pt>
                <c:pt idx="496">
                  <c:v>147.5</c:v>
                </c:pt>
                <c:pt idx="497">
                  <c:v>147.9</c:v>
                </c:pt>
                <c:pt idx="498">
                  <c:v>148.4</c:v>
                </c:pt>
                <c:pt idx="499">
                  <c:v>149</c:v>
                </c:pt>
                <c:pt idx="500">
                  <c:v>149.30000000000001</c:v>
                </c:pt>
                <c:pt idx="501">
                  <c:v>149.4</c:v>
                </c:pt>
                <c:pt idx="502">
                  <c:v>149.80000000000001</c:v>
                </c:pt>
                <c:pt idx="503">
                  <c:v>150.1</c:v>
                </c:pt>
                <c:pt idx="504">
                  <c:v>150.5</c:v>
                </c:pt>
                <c:pt idx="505">
                  <c:v>150.9</c:v>
                </c:pt>
                <c:pt idx="506">
                  <c:v>151.19999999999999</c:v>
                </c:pt>
                <c:pt idx="507">
                  <c:v>151.80000000000001</c:v>
                </c:pt>
                <c:pt idx="508">
                  <c:v>152.1</c:v>
                </c:pt>
                <c:pt idx="509">
                  <c:v>152.4</c:v>
                </c:pt>
                <c:pt idx="510">
                  <c:v>152.6</c:v>
                </c:pt>
                <c:pt idx="511">
                  <c:v>152.9</c:v>
                </c:pt>
                <c:pt idx="512">
                  <c:v>153.1</c:v>
                </c:pt>
                <c:pt idx="513">
                  <c:v>153.5</c:v>
                </c:pt>
                <c:pt idx="514">
                  <c:v>153.69999999999999</c:v>
                </c:pt>
                <c:pt idx="515">
                  <c:v>153.9</c:v>
                </c:pt>
                <c:pt idx="516">
                  <c:v>154.69999999999999</c:v>
                </c:pt>
                <c:pt idx="517">
                  <c:v>155</c:v>
                </c:pt>
                <c:pt idx="518">
                  <c:v>155.5</c:v>
                </c:pt>
                <c:pt idx="519">
                  <c:v>156.1</c:v>
                </c:pt>
                <c:pt idx="520">
                  <c:v>156.4</c:v>
                </c:pt>
                <c:pt idx="521">
                  <c:v>156.69999999999999</c:v>
                </c:pt>
                <c:pt idx="522">
                  <c:v>157</c:v>
                </c:pt>
                <c:pt idx="523">
                  <c:v>157.19999999999999</c:v>
                </c:pt>
                <c:pt idx="524">
                  <c:v>157.69999999999999</c:v>
                </c:pt>
                <c:pt idx="525">
                  <c:v>158.19999999999999</c:v>
                </c:pt>
                <c:pt idx="526">
                  <c:v>158.69999999999999</c:v>
                </c:pt>
                <c:pt idx="527">
                  <c:v>159.1</c:v>
                </c:pt>
                <c:pt idx="528">
                  <c:v>159.4</c:v>
                </c:pt>
                <c:pt idx="529">
                  <c:v>159.69999999999999</c:v>
                </c:pt>
                <c:pt idx="530">
                  <c:v>159.80000000000001</c:v>
                </c:pt>
                <c:pt idx="531">
                  <c:v>159.9</c:v>
                </c:pt>
                <c:pt idx="532">
                  <c:v>159.9</c:v>
                </c:pt>
                <c:pt idx="533">
                  <c:v>160.19999999999999</c:v>
                </c:pt>
                <c:pt idx="534">
                  <c:v>160.4</c:v>
                </c:pt>
                <c:pt idx="535">
                  <c:v>160.80000000000001</c:v>
                </c:pt>
                <c:pt idx="536">
                  <c:v>161.19999999999999</c:v>
                </c:pt>
                <c:pt idx="537">
                  <c:v>161.5</c:v>
                </c:pt>
                <c:pt idx="538">
                  <c:v>161.69999999999999</c:v>
                </c:pt>
                <c:pt idx="539">
                  <c:v>161.80000000000001</c:v>
                </c:pt>
                <c:pt idx="540">
                  <c:v>162</c:v>
                </c:pt>
                <c:pt idx="541">
                  <c:v>162</c:v>
                </c:pt>
                <c:pt idx="542">
                  <c:v>162</c:v>
                </c:pt>
                <c:pt idx="543">
                  <c:v>162.19999999999999</c:v>
                </c:pt>
                <c:pt idx="544">
                  <c:v>162.6</c:v>
                </c:pt>
                <c:pt idx="545">
                  <c:v>162.80000000000001</c:v>
                </c:pt>
                <c:pt idx="546">
                  <c:v>163.19999999999999</c:v>
                </c:pt>
                <c:pt idx="547">
                  <c:v>163.4</c:v>
                </c:pt>
                <c:pt idx="548">
                  <c:v>163.5</c:v>
                </c:pt>
                <c:pt idx="549">
                  <c:v>163.9</c:v>
                </c:pt>
                <c:pt idx="550">
                  <c:v>164.1</c:v>
                </c:pt>
                <c:pt idx="551">
                  <c:v>164.4</c:v>
                </c:pt>
                <c:pt idx="552">
                  <c:v>164.7</c:v>
                </c:pt>
                <c:pt idx="553">
                  <c:v>164.7</c:v>
                </c:pt>
                <c:pt idx="554">
                  <c:v>164.8</c:v>
                </c:pt>
                <c:pt idx="555">
                  <c:v>165.9</c:v>
                </c:pt>
                <c:pt idx="556">
                  <c:v>166</c:v>
                </c:pt>
                <c:pt idx="557">
                  <c:v>166</c:v>
                </c:pt>
                <c:pt idx="558">
                  <c:v>166.7</c:v>
                </c:pt>
                <c:pt idx="559">
                  <c:v>167.1</c:v>
                </c:pt>
                <c:pt idx="560">
                  <c:v>167.8</c:v>
                </c:pt>
                <c:pt idx="561">
                  <c:v>168.1</c:v>
                </c:pt>
                <c:pt idx="562">
                  <c:v>168.4</c:v>
                </c:pt>
                <c:pt idx="563">
                  <c:v>168.8</c:v>
                </c:pt>
                <c:pt idx="564">
                  <c:v>169.3</c:v>
                </c:pt>
                <c:pt idx="565">
                  <c:v>170</c:v>
                </c:pt>
                <c:pt idx="566">
                  <c:v>171</c:v>
                </c:pt>
                <c:pt idx="567">
                  <c:v>170.9</c:v>
                </c:pt>
                <c:pt idx="568">
                  <c:v>171.2</c:v>
                </c:pt>
                <c:pt idx="569">
                  <c:v>172.2</c:v>
                </c:pt>
                <c:pt idx="570">
                  <c:v>172.7</c:v>
                </c:pt>
                <c:pt idx="571">
                  <c:v>172.7</c:v>
                </c:pt>
                <c:pt idx="572">
                  <c:v>173.6</c:v>
                </c:pt>
                <c:pt idx="573">
                  <c:v>173.9</c:v>
                </c:pt>
                <c:pt idx="574">
                  <c:v>174.2</c:v>
                </c:pt>
                <c:pt idx="575">
                  <c:v>174.6</c:v>
                </c:pt>
                <c:pt idx="576">
                  <c:v>175.6</c:v>
                </c:pt>
                <c:pt idx="577">
                  <c:v>176</c:v>
                </c:pt>
                <c:pt idx="578">
                  <c:v>176.1</c:v>
                </c:pt>
                <c:pt idx="579">
                  <c:v>176.4</c:v>
                </c:pt>
                <c:pt idx="580">
                  <c:v>177.3</c:v>
                </c:pt>
                <c:pt idx="581">
                  <c:v>177.7</c:v>
                </c:pt>
                <c:pt idx="582">
                  <c:v>177.4</c:v>
                </c:pt>
                <c:pt idx="583">
                  <c:v>177.4</c:v>
                </c:pt>
                <c:pt idx="584">
                  <c:v>178.1</c:v>
                </c:pt>
                <c:pt idx="585">
                  <c:v>177.6</c:v>
                </c:pt>
                <c:pt idx="586">
                  <c:v>177.5</c:v>
                </c:pt>
                <c:pt idx="587">
                  <c:v>177.4</c:v>
                </c:pt>
                <c:pt idx="588">
                  <c:v>177.7</c:v>
                </c:pt>
                <c:pt idx="589">
                  <c:v>178</c:v>
                </c:pt>
                <c:pt idx="590">
                  <c:v>178.5</c:v>
                </c:pt>
                <c:pt idx="591">
                  <c:v>179.3</c:v>
                </c:pt>
                <c:pt idx="592">
                  <c:v>179.5</c:v>
                </c:pt>
                <c:pt idx="593">
                  <c:v>179.6</c:v>
                </c:pt>
                <c:pt idx="594">
                  <c:v>180</c:v>
                </c:pt>
                <c:pt idx="595">
                  <c:v>180.5</c:v>
                </c:pt>
                <c:pt idx="596">
                  <c:v>180.8</c:v>
                </c:pt>
                <c:pt idx="597">
                  <c:v>181.2</c:v>
                </c:pt>
                <c:pt idx="598">
                  <c:v>181.5</c:v>
                </c:pt>
                <c:pt idx="599">
                  <c:v>181.8</c:v>
                </c:pt>
                <c:pt idx="600">
                  <c:v>182.6</c:v>
                </c:pt>
                <c:pt idx="601">
                  <c:v>183.6</c:v>
                </c:pt>
                <c:pt idx="602">
                  <c:v>183.9</c:v>
                </c:pt>
                <c:pt idx="603">
                  <c:v>183.2</c:v>
                </c:pt>
                <c:pt idx="604">
                  <c:v>182.9</c:v>
                </c:pt>
                <c:pt idx="605">
                  <c:v>183.1</c:v>
                </c:pt>
                <c:pt idx="606">
                  <c:v>183.7</c:v>
                </c:pt>
                <c:pt idx="607">
                  <c:v>184.5</c:v>
                </c:pt>
                <c:pt idx="608">
                  <c:v>185.1</c:v>
                </c:pt>
                <c:pt idx="609">
                  <c:v>184.9</c:v>
                </c:pt>
                <c:pt idx="610">
                  <c:v>185</c:v>
                </c:pt>
                <c:pt idx="611">
                  <c:v>185.5</c:v>
                </c:pt>
                <c:pt idx="612">
                  <c:v>186.3</c:v>
                </c:pt>
                <c:pt idx="613">
                  <c:v>186.7</c:v>
                </c:pt>
                <c:pt idx="614">
                  <c:v>187.1</c:v>
                </c:pt>
                <c:pt idx="615">
                  <c:v>187.4</c:v>
                </c:pt>
                <c:pt idx="616">
                  <c:v>188.2</c:v>
                </c:pt>
                <c:pt idx="617">
                  <c:v>188.9</c:v>
                </c:pt>
                <c:pt idx="618">
                  <c:v>189.1</c:v>
                </c:pt>
                <c:pt idx="619">
                  <c:v>189.2</c:v>
                </c:pt>
                <c:pt idx="620">
                  <c:v>189.8</c:v>
                </c:pt>
                <c:pt idx="621">
                  <c:v>190.8</c:v>
                </c:pt>
                <c:pt idx="622">
                  <c:v>191.7</c:v>
                </c:pt>
                <c:pt idx="623">
                  <c:v>191.7</c:v>
                </c:pt>
                <c:pt idx="624">
                  <c:v>191.6</c:v>
                </c:pt>
                <c:pt idx="625">
                  <c:v>192.4</c:v>
                </c:pt>
                <c:pt idx="626">
                  <c:v>193.1</c:v>
                </c:pt>
                <c:pt idx="627">
                  <c:v>193.7</c:v>
                </c:pt>
                <c:pt idx="628">
                  <c:v>193.6</c:v>
                </c:pt>
                <c:pt idx="629">
                  <c:v>193.7</c:v>
                </c:pt>
                <c:pt idx="630">
                  <c:v>194.9</c:v>
                </c:pt>
                <c:pt idx="631">
                  <c:v>196.1</c:v>
                </c:pt>
                <c:pt idx="632">
                  <c:v>198.8</c:v>
                </c:pt>
                <c:pt idx="633">
                  <c:v>199.1</c:v>
                </c:pt>
                <c:pt idx="634">
                  <c:v>198.1</c:v>
                </c:pt>
                <c:pt idx="635">
                  <c:v>198.1</c:v>
                </c:pt>
                <c:pt idx="636">
                  <c:v>199.3</c:v>
                </c:pt>
                <c:pt idx="637">
                  <c:v>199.4</c:v>
                </c:pt>
                <c:pt idx="638">
                  <c:v>199.7</c:v>
                </c:pt>
                <c:pt idx="639">
                  <c:v>200.7</c:v>
                </c:pt>
                <c:pt idx="640">
                  <c:v>201.3</c:v>
                </c:pt>
                <c:pt idx="641">
                  <c:v>201.8</c:v>
                </c:pt>
                <c:pt idx="642">
                  <c:v>202.9</c:v>
                </c:pt>
                <c:pt idx="643">
                  <c:v>203.8</c:v>
                </c:pt>
                <c:pt idx="644">
                  <c:v>202.8</c:v>
                </c:pt>
                <c:pt idx="645">
                  <c:v>201.9</c:v>
                </c:pt>
                <c:pt idx="646">
                  <c:v>202</c:v>
                </c:pt>
                <c:pt idx="647">
                  <c:v>203.1</c:v>
                </c:pt>
                <c:pt idx="648">
                  <c:v>203.43700000000001</c:v>
                </c:pt>
                <c:pt idx="649">
                  <c:v>204.226</c:v>
                </c:pt>
                <c:pt idx="650">
                  <c:v>205.28800000000001</c:v>
                </c:pt>
                <c:pt idx="651">
                  <c:v>205.904</c:v>
                </c:pt>
                <c:pt idx="652">
                  <c:v>206.755</c:v>
                </c:pt>
                <c:pt idx="653">
                  <c:v>207.23400000000001</c:v>
                </c:pt>
                <c:pt idx="654">
                  <c:v>207.60300000000001</c:v>
                </c:pt>
                <c:pt idx="655">
                  <c:v>207.667</c:v>
                </c:pt>
                <c:pt idx="656">
                  <c:v>208.547</c:v>
                </c:pt>
                <c:pt idx="657">
                  <c:v>209.19</c:v>
                </c:pt>
                <c:pt idx="658">
                  <c:v>210.834</c:v>
                </c:pt>
                <c:pt idx="659">
                  <c:v>211.44499999999999</c:v>
                </c:pt>
                <c:pt idx="660">
                  <c:v>212.17400000000001</c:v>
                </c:pt>
                <c:pt idx="661">
                  <c:v>212.68700000000001</c:v>
                </c:pt>
                <c:pt idx="662">
                  <c:v>213.44800000000001</c:v>
                </c:pt>
                <c:pt idx="663">
                  <c:v>213.94200000000001</c:v>
                </c:pt>
                <c:pt idx="664">
                  <c:v>215.208</c:v>
                </c:pt>
                <c:pt idx="665">
                  <c:v>217.46299999999999</c:v>
                </c:pt>
                <c:pt idx="666">
                  <c:v>219.01599999999999</c:v>
                </c:pt>
                <c:pt idx="667">
                  <c:v>218.69</c:v>
                </c:pt>
                <c:pt idx="668">
                  <c:v>218.87700000000001</c:v>
                </c:pt>
                <c:pt idx="669">
                  <c:v>216.995</c:v>
                </c:pt>
                <c:pt idx="670">
                  <c:v>213.15299999999999</c:v>
                </c:pt>
                <c:pt idx="671">
                  <c:v>211.398</c:v>
                </c:pt>
                <c:pt idx="672">
                  <c:v>211.93299999999999</c:v>
                </c:pt>
                <c:pt idx="673">
                  <c:v>212.70500000000001</c:v>
                </c:pt>
                <c:pt idx="674">
                  <c:v>212.495</c:v>
                </c:pt>
                <c:pt idx="675">
                  <c:v>212.709</c:v>
                </c:pt>
                <c:pt idx="676">
                  <c:v>213.02199999999999</c:v>
                </c:pt>
                <c:pt idx="677">
                  <c:v>214.79</c:v>
                </c:pt>
                <c:pt idx="678">
                  <c:v>214.726</c:v>
                </c:pt>
                <c:pt idx="679">
                  <c:v>215.44499999999999</c:v>
                </c:pt>
                <c:pt idx="680">
                  <c:v>215.86099999999999</c:v>
                </c:pt>
                <c:pt idx="681">
                  <c:v>216.50899999999999</c:v>
                </c:pt>
                <c:pt idx="682">
                  <c:v>217.23400000000001</c:v>
                </c:pt>
                <c:pt idx="683">
                  <c:v>217.34700000000001</c:v>
                </c:pt>
                <c:pt idx="684">
                  <c:v>217.488</c:v>
                </c:pt>
                <c:pt idx="685">
                  <c:v>217.28100000000001</c:v>
                </c:pt>
                <c:pt idx="686">
                  <c:v>217.35300000000001</c:v>
                </c:pt>
                <c:pt idx="687">
                  <c:v>217.40299999999999</c:v>
                </c:pt>
                <c:pt idx="688">
                  <c:v>217.29</c:v>
                </c:pt>
                <c:pt idx="689">
                  <c:v>217.19900000000001</c:v>
                </c:pt>
                <c:pt idx="690">
                  <c:v>217.60499999999999</c:v>
                </c:pt>
                <c:pt idx="691">
                  <c:v>217.923</c:v>
                </c:pt>
                <c:pt idx="692">
                  <c:v>218.27500000000001</c:v>
                </c:pt>
                <c:pt idx="693">
                  <c:v>219.035</c:v>
                </c:pt>
                <c:pt idx="694">
                  <c:v>219.59</c:v>
                </c:pt>
                <c:pt idx="695">
                  <c:v>220.47200000000001</c:v>
                </c:pt>
                <c:pt idx="696">
                  <c:v>221.18700000000001</c:v>
                </c:pt>
                <c:pt idx="697">
                  <c:v>221.898</c:v>
                </c:pt>
                <c:pt idx="698">
                  <c:v>223.04599999999999</c:v>
                </c:pt>
                <c:pt idx="699">
                  <c:v>224.09299999999999</c:v>
                </c:pt>
                <c:pt idx="700">
                  <c:v>224.80600000000001</c:v>
                </c:pt>
                <c:pt idx="701">
                  <c:v>224.80600000000001</c:v>
                </c:pt>
                <c:pt idx="702">
                  <c:v>225.39500000000001</c:v>
                </c:pt>
                <c:pt idx="703">
                  <c:v>226.10599999999999</c:v>
                </c:pt>
                <c:pt idx="704">
                  <c:v>226.59700000000001</c:v>
                </c:pt>
                <c:pt idx="705">
                  <c:v>226.75</c:v>
                </c:pt>
                <c:pt idx="706">
                  <c:v>227.16900000000001</c:v>
                </c:pt>
                <c:pt idx="707">
                  <c:v>227.22300000000001</c:v>
                </c:pt>
                <c:pt idx="708">
                  <c:v>227.84200000000001</c:v>
                </c:pt>
                <c:pt idx="709">
                  <c:v>228.32900000000001</c:v>
                </c:pt>
                <c:pt idx="710">
                  <c:v>228.80699999999999</c:v>
                </c:pt>
                <c:pt idx="711">
                  <c:v>229.18700000000001</c:v>
                </c:pt>
                <c:pt idx="712">
                  <c:v>228.71299999999999</c:v>
                </c:pt>
                <c:pt idx="713">
                  <c:v>228.524</c:v>
                </c:pt>
                <c:pt idx="714">
                  <c:v>228.59</c:v>
                </c:pt>
                <c:pt idx="715">
                  <c:v>229.91800000000001</c:v>
                </c:pt>
                <c:pt idx="716">
                  <c:v>231.01499999999999</c:v>
                </c:pt>
                <c:pt idx="717">
                  <c:v>231.63800000000001</c:v>
                </c:pt>
                <c:pt idx="718">
                  <c:v>231.249</c:v>
                </c:pt>
                <c:pt idx="719">
                  <c:v>231.221</c:v>
                </c:pt>
                <c:pt idx="720">
                  <c:v>231.679</c:v>
                </c:pt>
                <c:pt idx="721">
                  <c:v>232.93700000000001</c:v>
                </c:pt>
                <c:pt idx="722">
                  <c:v>232.28200000000001</c:v>
                </c:pt>
                <c:pt idx="723">
                  <c:v>231.797</c:v>
                </c:pt>
                <c:pt idx="724">
                  <c:v>231.893</c:v>
                </c:pt>
                <c:pt idx="725">
                  <c:v>232.44499999999999</c:v>
                </c:pt>
                <c:pt idx="726">
                  <c:v>232.9</c:v>
                </c:pt>
                <c:pt idx="727">
                  <c:v>233.45599999999999</c:v>
                </c:pt>
                <c:pt idx="728">
                  <c:v>233.54400000000001</c:v>
                </c:pt>
                <c:pt idx="729">
                  <c:v>233.66900000000001</c:v>
                </c:pt>
                <c:pt idx="730">
                  <c:v>234.1</c:v>
                </c:pt>
                <c:pt idx="731">
                  <c:v>234.71899999999999</c:v>
                </c:pt>
                <c:pt idx="732">
                  <c:v>235.28800000000001</c:v>
                </c:pt>
                <c:pt idx="733">
                  <c:v>235.547</c:v>
                </c:pt>
                <c:pt idx="734">
                  <c:v>236.02799999999999</c:v>
                </c:pt>
                <c:pt idx="735">
                  <c:v>236.46799999999999</c:v>
                </c:pt>
                <c:pt idx="736">
                  <c:v>236.91800000000001</c:v>
                </c:pt>
                <c:pt idx="737">
                  <c:v>237.23099999999999</c:v>
                </c:pt>
                <c:pt idx="738">
                  <c:v>237.49799999999999</c:v>
                </c:pt>
                <c:pt idx="739">
                  <c:v>237.46</c:v>
                </c:pt>
                <c:pt idx="740">
                  <c:v>237.477</c:v>
                </c:pt>
                <c:pt idx="741">
                  <c:v>237.43</c:v>
                </c:pt>
                <c:pt idx="742">
                  <c:v>236.983</c:v>
                </c:pt>
                <c:pt idx="743">
                  <c:v>236.25200000000001</c:v>
                </c:pt>
                <c:pt idx="744">
                  <c:v>234.74700000000001</c:v>
                </c:pt>
                <c:pt idx="745">
                  <c:v>235.34200000000001</c:v>
                </c:pt>
                <c:pt idx="746">
                  <c:v>235.976</c:v>
                </c:pt>
                <c:pt idx="747">
                  <c:v>236.22200000000001</c:v>
                </c:pt>
                <c:pt idx="748">
                  <c:v>237.001</c:v>
                </c:pt>
                <c:pt idx="749">
                  <c:v>237.65700000000001</c:v>
                </c:pt>
                <c:pt idx="750">
                  <c:v>238.03399999999999</c:v>
                </c:pt>
                <c:pt idx="751">
                  <c:v>238.03299999999999</c:v>
                </c:pt>
                <c:pt idx="752">
                  <c:v>237.49799999999999</c:v>
                </c:pt>
                <c:pt idx="753">
                  <c:v>237.733</c:v>
                </c:pt>
                <c:pt idx="754">
                  <c:v>238.017</c:v>
                </c:pt>
                <c:pt idx="755">
                  <c:v>237.761</c:v>
                </c:pt>
                <c:pt idx="756">
                  <c:v>237.65199999999999</c:v>
                </c:pt>
                <c:pt idx="757">
                  <c:v>237.33600000000001</c:v>
                </c:pt>
                <c:pt idx="758">
                  <c:v>238.08</c:v>
                </c:pt>
                <c:pt idx="759">
                  <c:v>238.99199999999999</c:v>
                </c:pt>
                <c:pt idx="760">
                  <c:v>239.55699999999999</c:v>
                </c:pt>
                <c:pt idx="761">
                  <c:v>240.22200000000001</c:v>
                </c:pt>
                <c:pt idx="762">
                  <c:v>240.101</c:v>
                </c:pt>
                <c:pt idx="763">
                  <c:v>240.54499999999999</c:v>
                </c:pt>
                <c:pt idx="764">
                  <c:v>241.17599999999999</c:v>
                </c:pt>
                <c:pt idx="765">
                  <c:v>241.74100000000001</c:v>
                </c:pt>
                <c:pt idx="766">
                  <c:v>242.02600000000001</c:v>
                </c:pt>
                <c:pt idx="767">
                  <c:v>242.637</c:v>
                </c:pt>
                <c:pt idx="768">
                  <c:v>243.61799999999999</c:v>
                </c:pt>
                <c:pt idx="769">
                  <c:v>244.006</c:v>
                </c:pt>
                <c:pt idx="770">
                  <c:v>243.892</c:v>
                </c:pt>
                <c:pt idx="771">
                  <c:v>244.19300000000001</c:v>
                </c:pt>
                <c:pt idx="772">
                  <c:v>244.00399999999999</c:v>
                </c:pt>
                <c:pt idx="773">
                  <c:v>244.16300000000001</c:v>
                </c:pt>
                <c:pt idx="774">
                  <c:v>244.24299999999999</c:v>
                </c:pt>
                <c:pt idx="775">
                  <c:v>245.18299999999999</c:v>
                </c:pt>
                <c:pt idx="776">
                  <c:v>246.435</c:v>
                </c:pt>
                <c:pt idx="777">
                  <c:v>246.626</c:v>
                </c:pt>
                <c:pt idx="778">
                  <c:v>247.28399999999999</c:v>
                </c:pt>
                <c:pt idx="779">
                  <c:v>247.80500000000001</c:v>
                </c:pt>
                <c:pt idx="780">
                  <c:v>248.85900000000001</c:v>
                </c:pt>
                <c:pt idx="781">
                  <c:v>249.529</c:v>
                </c:pt>
                <c:pt idx="782">
                  <c:v>249.577</c:v>
                </c:pt>
                <c:pt idx="783">
                  <c:v>250.227</c:v>
                </c:pt>
                <c:pt idx="784">
                  <c:v>250.792</c:v>
                </c:pt>
                <c:pt idx="785">
                  <c:v>251.018</c:v>
                </c:pt>
                <c:pt idx="786">
                  <c:v>251.214</c:v>
                </c:pt>
                <c:pt idx="787">
                  <c:v>251.66300000000001</c:v>
                </c:pt>
                <c:pt idx="788">
                  <c:v>252.18199999999999</c:v>
                </c:pt>
                <c:pt idx="789">
                  <c:v>252.77199999999999</c:v>
                </c:pt>
                <c:pt idx="790">
                  <c:v>252.59399999999999</c:v>
                </c:pt>
                <c:pt idx="791">
                  <c:v>252.767</c:v>
                </c:pt>
                <c:pt idx="792">
                  <c:v>252.71799999999999</c:v>
                </c:pt>
                <c:pt idx="793">
                  <c:v>253.322</c:v>
                </c:pt>
                <c:pt idx="794">
                  <c:v>254.202</c:v>
                </c:pt>
                <c:pt idx="795">
                  <c:v>255.21100000000001</c:v>
                </c:pt>
                <c:pt idx="796">
                  <c:v>255.29</c:v>
                </c:pt>
                <c:pt idx="797">
                  <c:v>255.15899999999999</c:v>
                </c:pt>
                <c:pt idx="798">
                  <c:v>255.685</c:v>
                </c:pt>
                <c:pt idx="799">
                  <c:v>256.05900000000003</c:v>
                </c:pt>
                <c:pt idx="800">
                  <c:v>256.51100000000002</c:v>
                </c:pt>
                <c:pt idx="801">
                  <c:v>257.24400000000003</c:v>
                </c:pt>
                <c:pt idx="802">
                  <c:v>257.803</c:v>
                </c:pt>
                <c:pt idx="803">
                  <c:v>258.61599999999999</c:v>
                </c:pt>
                <c:pt idx="804">
                  <c:v>259.03699999999998</c:v>
                </c:pt>
                <c:pt idx="805">
                  <c:v>259.24799999999999</c:v>
                </c:pt>
                <c:pt idx="806">
                  <c:v>258.12400000000002</c:v>
                </c:pt>
                <c:pt idx="807">
                  <c:v>256.09199999999998</c:v>
                </c:pt>
                <c:pt idx="808">
                  <c:v>255.86799999999999</c:v>
                </c:pt>
                <c:pt idx="809">
                  <c:v>256.98599999999999</c:v>
                </c:pt>
                <c:pt idx="810">
                  <c:v>258.27800000000002</c:v>
                </c:pt>
                <c:pt idx="811">
                  <c:v>259.411</c:v>
                </c:pt>
                <c:pt idx="812">
                  <c:v>260.029</c:v>
                </c:pt>
                <c:pt idx="813">
                  <c:v>260.286</c:v>
                </c:pt>
                <c:pt idx="814">
                  <c:v>260.81299999999999</c:v>
                </c:pt>
                <c:pt idx="815">
                  <c:v>262.03500000000003</c:v>
                </c:pt>
                <c:pt idx="816">
                  <c:v>262.64999999999998</c:v>
                </c:pt>
                <c:pt idx="817">
                  <c:v>263.63799999999998</c:v>
                </c:pt>
                <c:pt idx="818">
                  <c:v>264.91399999999999</c:v>
                </c:pt>
                <c:pt idx="819">
                  <c:v>266.67</c:v>
                </c:pt>
                <c:pt idx="820">
                  <c:v>268.44400000000002</c:v>
                </c:pt>
                <c:pt idx="821">
                  <c:v>270.55900000000003</c:v>
                </c:pt>
                <c:pt idx="822">
                  <c:v>271.76400000000001</c:v>
                </c:pt>
                <c:pt idx="823">
                  <c:v>272.87</c:v>
                </c:pt>
                <c:pt idx="824">
                  <c:v>274.02800000000002</c:v>
                </c:pt>
                <c:pt idx="825">
                  <c:v>276.52199999999999</c:v>
                </c:pt>
                <c:pt idx="826">
                  <c:v>278.71100000000001</c:v>
                </c:pt>
                <c:pt idx="827">
                  <c:v>280.887</c:v>
                </c:pt>
                <c:pt idx="828">
                  <c:v>282.59899999999999</c:v>
                </c:pt>
                <c:pt idx="829">
                  <c:v>284.61</c:v>
                </c:pt>
                <c:pt idx="830">
                  <c:v>287.47199999999998</c:v>
                </c:pt>
                <c:pt idx="831">
                  <c:v>288.61099999999999</c:v>
                </c:pt>
                <c:pt idx="832">
                  <c:v>291.26799999999997</c:v>
                </c:pt>
                <c:pt idx="833">
                  <c:v>294.72800000000001</c:v>
                </c:pt>
                <c:pt idx="834">
                  <c:v>294.62799999999999</c:v>
                </c:pt>
                <c:pt idx="835">
                  <c:v>295.32</c:v>
                </c:pt>
                <c:pt idx="836">
                  <c:v>296.53899999999999</c:v>
                </c:pt>
                <c:pt idx="837">
                  <c:v>297.98700000000002</c:v>
                </c:pt>
                <c:pt idx="838">
                  <c:v>298.59800000000001</c:v>
                </c:pt>
                <c:pt idx="839">
                  <c:v>298.99</c:v>
                </c:pt>
                <c:pt idx="840">
                  <c:v>300.536</c:v>
                </c:pt>
                <c:pt idx="841">
                  <c:v>301.64800000000002</c:v>
                </c:pt>
                <c:pt idx="842">
                  <c:v>301.80799999999999</c:v>
                </c:pt>
                <c:pt idx="843">
                  <c:v>302.91800000000001</c:v>
                </c:pt>
                <c:pt idx="844">
                  <c:v>303.29399999999998</c:v>
                </c:pt>
              </c:numCache>
            </c:numRef>
          </c:val>
          <c:smooth val="0"/>
          <c:extLst>
            <c:ext xmlns:c16="http://schemas.microsoft.com/office/drawing/2014/chart" uri="{C3380CC4-5D6E-409C-BE32-E72D297353CC}">
              <c16:uniqueId val="{00000000-D8EA-4070-A664-C1167C95DB36}"/>
            </c:ext>
          </c:extLst>
        </c:ser>
        <c:ser>
          <c:idx val="1"/>
          <c:order val="1"/>
          <c:tx>
            <c:strRef>
              <c:f>'FRED Graph'!$C$1</c:f>
              <c:strCache>
                <c:ptCount val="1"/>
                <c:pt idx="0">
                  <c:v>Housing</c:v>
                </c:pt>
              </c:strCache>
            </c:strRef>
          </c:tx>
          <c:spPr>
            <a:ln w="28575" cap="rnd">
              <a:solidFill>
                <a:srgbClr val="EF233C"/>
              </a:solidFill>
              <a:round/>
            </a:ln>
            <a:effectLst/>
          </c:spPr>
          <c:marker>
            <c:symbol val="none"/>
          </c:marker>
          <c:cat>
            <c:numRef>
              <c:f>'FRED Graph'!$A$2:$A$856</c:f>
              <c:numCache>
                <c:formatCode>yyyy\-mm\-dd</c:formatCode>
                <c:ptCount val="855"/>
                <c:pt idx="0">
                  <c:v>19360</c:v>
                </c:pt>
                <c:pt idx="1">
                  <c:v>19391</c:v>
                </c:pt>
                <c:pt idx="2">
                  <c:v>19419</c:v>
                </c:pt>
                <c:pt idx="3">
                  <c:v>19450</c:v>
                </c:pt>
                <c:pt idx="4">
                  <c:v>19480</c:v>
                </c:pt>
                <c:pt idx="5">
                  <c:v>19511</c:v>
                </c:pt>
                <c:pt idx="6">
                  <c:v>19541</c:v>
                </c:pt>
                <c:pt idx="7">
                  <c:v>19572</c:v>
                </c:pt>
                <c:pt idx="8">
                  <c:v>19603</c:v>
                </c:pt>
                <c:pt idx="9">
                  <c:v>19633</c:v>
                </c:pt>
                <c:pt idx="10">
                  <c:v>19664</c:v>
                </c:pt>
                <c:pt idx="11">
                  <c:v>19694</c:v>
                </c:pt>
                <c:pt idx="12">
                  <c:v>19725</c:v>
                </c:pt>
                <c:pt idx="13">
                  <c:v>19756</c:v>
                </c:pt>
                <c:pt idx="14">
                  <c:v>19784</c:v>
                </c:pt>
                <c:pt idx="15">
                  <c:v>19815</c:v>
                </c:pt>
                <c:pt idx="16">
                  <c:v>19845</c:v>
                </c:pt>
                <c:pt idx="17">
                  <c:v>19876</c:v>
                </c:pt>
                <c:pt idx="18">
                  <c:v>19906</c:v>
                </c:pt>
                <c:pt idx="19">
                  <c:v>19937</c:v>
                </c:pt>
                <c:pt idx="20">
                  <c:v>19968</c:v>
                </c:pt>
                <c:pt idx="21">
                  <c:v>19998</c:v>
                </c:pt>
                <c:pt idx="22">
                  <c:v>20029</c:v>
                </c:pt>
                <c:pt idx="23">
                  <c:v>20059</c:v>
                </c:pt>
                <c:pt idx="24">
                  <c:v>20090</c:v>
                </c:pt>
                <c:pt idx="25">
                  <c:v>20121</c:v>
                </c:pt>
                <c:pt idx="26">
                  <c:v>20149</c:v>
                </c:pt>
                <c:pt idx="27">
                  <c:v>20180</c:v>
                </c:pt>
                <c:pt idx="28">
                  <c:v>20210</c:v>
                </c:pt>
                <c:pt idx="29">
                  <c:v>20241</c:v>
                </c:pt>
                <c:pt idx="30">
                  <c:v>20271</c:v>
                </c:pt>
                <c:pt idx="31">
                  <c:v>20302</c:v>
                </c:pt>
                <c:pt idx="32">
                  <c:v>20333</c:v>
                </c:pt>
                <c:pt idx="33">
                  <c:v>20363</c:v>
                </c:pt>
                <c:pt idx="34">
                  <c:v>20394</c:v>
                </c:pt>
                <c:pt idx="35">
                  <c:v>20424</c:v>
                </c:pt>
                <c:pt idx="36">
                  <c:v>20455</c:v>
                </c:pt>
                <c:pt idx="37">
                  <c:v>20486</c:v>
                </c:pt>
                <c:pt idx="38">
                  <c:v>20515</c:v>
                </c:pt>
                <c:pt idx="39">
                  <c:v>20546</c:v>
                </c:pt>
                <c:pt idx="40">
                  <c:v>20576</c:v>
                </c:pt>
                <c:pt idx="41">
                  <c:v>20607</c:v>
                </c:pt>
                <c:pt idx="42">
                  <c:v>20637</c:v>
                </c:pt>
                <c:pt idx="43">
                  <c:v>20668</c:v>
                </c:pt>
                <c:pt idx="44">
                  <c:v>20699</c:v>
                </c:pt>
                <c:pt idx="45">
                  <c:v>20729</c:v>
                </c:pt>
                <c:pt idx="46">
                  <c:v>20760</c:v>
                </c:pt>
                <c:pt idx="47">
                  <c:v>20790</c:v>
                </c:pt>
                <c:pt idx="48">
                  <c:v>20821</c:v>
                </c:pt>
                <c:pt idx="49">
                  <c:v>20852</c:v>
                </c:pt>
                <c:pt idx="50">
                  <c:v>20880</c:v>
                </c:pt>
                <c:pt idx="51">
                  <c:v>20911</c:v>
                </c:pt>
                <c:pt idx="52">
                  <c:v>20941</c:v>
                </c:pt>
                <c:pt idx="53">
                  <c:v>20972</c:v>
                </c:pt>
                <c:pt idx="54">
                  <c:v>21002</c:v>
                </c:pt>
                <c:pt idx="55">
                  <c:v>21033</c:v>
                </c:pt>
                <c:pt idx="56">
                  <c:v>21064</c:v>
                </c:pt>
                <c:pt idx="57">
                  <c:v>21094</c:v>
                </c:pt>
                <c:pt idx="58">
                  <c:v>21125</c:v>
                </c:pt>
                <c:pt idx="59">
                  <c:v>21155</c:v>
                </c:pt>
                <c:pt idx="60">
                  <c:v>21186</c:v>
                </c:pt>
                <c:pt idx="61">
                  <c:v>21217</c:v>
                </c:pt>
                <c:pt idx="62">
                  <c:v>21245</c:v>
                </c:pt>
                <c:pt idx="63">
                  <c:v>21276</c:v>
                </c:pt>
                <c:pt idx="64">
                  <c:v>21306</c:v>
                </c:pt>
                <c:pt idx="65">
                  <c:v>21337</c:v>
                </c:pt>
                <c:pt idx="66">
                  <c:v>21367</c:v>
                </c:pt>
                <c:pt idx="67">
                  <c:v>21398</c:v>
                </c:pt>
                <c:pt idx="68">
                  <c:v>21429</c:v>
                </c:pt>
                <c:pt idx="69">
                  <c:v>21459</c:v>
                </c:pt>
                <c:pt idx="70">
                  <c:v>21490</c:v>
                </c:pt>
                <c:pt idx="71">
                  <c:v>21520</c:v>
                </c:pt>
                <c:pt idx="72">
                  <c:v>21551</c:v>
                </c:pt>
                <c:pt idx="73">
                  <c:v>21582</c:v>
                </c:pt>
                <c:pt idx="74">
                  <c:v>21610</c:v>
                </c:pt>
                <c:pt idx="75">
                  <c:v>21641</c:v>
                </c:pt>
                <c:pt idx="76">
                  <c:v>21671</c:v>
                </c:pt>
                <c:pt idx="77">
                  <c:v>21702</c:v>
                </c:pt>
                <c:pt idx="78">
                  <c:v>21732</c:v>
                </c:pt>
                <c:pt idx="79">
                  <c:v>21763</c:v>
                </c:pt>
                <c:pt idx="80">
                  <c:v>21794</c:v>
                </c:pt>
                <c:pt idx="81">
                  <c:v>21824</c:v>
                </c:pt>
                <c:pt idx="82">
                  <c:v>21855</c:v>
                </c:pt>
                <c:pt idx="83">
                  <c:v>21885</c:v>
                </c:pt>
                <c:pt idx="84">
                  <c:v>21916</c:v>
                </c:pt>
                <c:pt idx="85">
                  <c:v>21947</c:v>
                </c:pt>
                <c:pt idx="86">
                  <c:v>21976</c:v>
                </c:pt>
                <c:pt idx="87">
                  <c:v>22007</c:v>
                </c:pt>
                <c:pt idx="88">
                  <c:v>22037</c:v>
                </c:pt>
                <c:pt idx="89">
                  <c:v>22068</c:v>
                </c:pt>
                <c:pt idx="90">
                  <c:v>22098</c:v>
                </c:pt>
                <c:pt idx="91">
                  <c:v>22129</c:v>
                </c:pt>
                <c:pt idx="92">
                  <c:v>22160</c:v>
                </c:pt>
                <c:pt idx="93">
                  <c:v>22190</c:v>
                </c:pt>
                <c:pt idx="94">
                  <c:v>22221</c:v>
                </c:pt>
                <c:pt idx="95">
                  <c:v>22251</c:v>
                </c:pt>
                <c:pt idx="96">
                  <c:v>22282</c:v>
                </c:pt>
                <c:pt idx="97">
                  <c:v>22313</c:v>
                </c:pt>
                <c:pt idx="98">
                  <c:v>22341</c:v>
                </c:pt>
                <c:pt idx="99">
                  <c:v>22372</c:v>
                </c:pt>
                <c:pt idx="100">
                  <c:v>22402</c:v>
                </c:pt>
                <c:pt idx="101">
                  <c:v>22433</c:v>
                </c:pt>
                <c:pt idx="102">
                  <c:v>22463</c:v>
                </c:pt>
                <c:pt idx="103">
                  <c:v>22494</c:v>
                </c:pt>
                <c:pt idx="104">
                  <c:v>22525</c:v>
                </c:pt>
                <c:pt idx="105">
                  <c:v>22555</c:v>
                </c:pt>
                <c:pt idx="106">
                  <c:v>22586</c:v>
                </c:pt>
                <c:pt idx="107">
                  <c:v>22616</c:v>
                </c:pt>
                <c:pt idx="108">
                  <c:v>22647</c:v>
                </c:pt>
                <c:pt idx="109">
                  <c:v>22678</c:v>
                </c:pt>
                <c:pt idx="110">
                  <c:v>22706</c:v>
                </c:pt>
                <c:pt idx="111">
                  <c:v>22737</c:v>
                </c:pt>
                <c:pt idx="112">
                  <c:v>22767</c:v>
                </c:pt>
                <c:pt idx="113">
                  <c:v>22798</c:v>
                </c:pt>
                <c:pt idx="114">
                  <c:v>22828</c:v>
                </c:pt>
                <c:pt idx="115">
                  <c:v>22859</c:v>
                </c:pt>
                <c:pt idx="116">
                  <c:v>22890</c:v>
                </c:pt>
                <c:pt idx="117">
                  <c:v>22920</c:v>
                </c:pt>
                <c:pt idx="118">
                  <c:v>22951</c:v>
                </c:pt>
                <c:pt idx="119">
                  <c:v>22981</c:v>
                </c:pt>
                <c:pt idx="120">
                  <c:v>23012</c:v>
                </c:pt>
                <c:pt idx="121">
                  <c:v>23043</c:v>
                </c:pt>
                <c:pt idx="122">
                  <c:v>23071</c:v>
                </c:pt>
                <c:pt idx="123">
                  <c:v>23102</c:v>
                </c:pt>
                <c:pt idx="124">
                  <c:v>23132</c:v>
                </c:pt>
                <c:pt idx="125">
                  <c:v>23163</c:v>
                </c:pt>
                <c:pt idx="126">
                  <c:v>23193</c:v>
                </c:pt>
                <c:pt idx="127">
                  <c:v>23224</c:v>
                </c:pt>
                <c:pt idx="128">
                  <c:v>23255</c:v>
                </c:pt>
                <c:pt idx="129">
                  <c:v>23285</c:v>
                </c:pt>
                <c:pt idx="130">
                  <c:v>23316</c:v>
                </c:pt>
                <c:pt idx="131">
                  <c:v>23346</c:v>
                </c:pt>
                <c:pt idx="132">
                  <c:v>23377</c:v>
                </c:pt>
                <c:pt idx="133">
                  <c:v>23408</c:v>
                </c:pt>
                <c:pt idx="134">
                  <c:v>23437</c:v>
                </c:pt>
                <c:pt idx="135">
                  <c:v>23468</c:v>
                </c:pt>
                <c:pt idx="136">
                  <c:v>23498</c:v>
                </c:pt>
                <c:pt idx="137">
                  <c:v>23529</c:v>
                </c:pt>
                <c:pt idx="138">
                  <c:v>23559</c:v>
                </c:pt>
                <c:pt idx="139">
                  <c:v>23590</c:v>
                </c:pt>
                <c:pt idx="140">
                  <c:v>23621</c:v>
                </c:pt>
                <c:pt idx="141">
                  <c:v>23651</c:v>
                </c:pt>
                <c:pt idx="142">
                  <c:v>23682</c:v>
                </c:pt>
                <c:pt idx="143">
                  <c:v>23712</c:v>
                </c:pt>
                <c:pt idx="144">
                  <c:v>23743</c:v>
                </c:pt>
                <c:pt idx="145">
                  <c:v>23774</c:v>
                </c:pt>
                <c:pt idx="146">
                  <c:v>23802</c:v>
                </c:pt>
                <c:pt idx="147">
                  <c:v>23833</c:v>
                </c:pt>
                <c:pt idx="148">
                  <c:v>23863</c:v>
                </c:pt>
                <c:pt idx="149">
                  <c:v>23894</c:v>
                </c:pt>
                <c:pt idx="150">
                  <c:v>23924</c:v>
                </c:pt>
                <c:pt idx="151">
                  <c:v>23955</c:v>
                </c:pt>
                <c:pt idx="152">
                  <c:v>23986</c:v>
                </c:pt>
                <c:pt idx="153">
                  <c:v>24016</c:v>
                </c:pt>
                <c:pt idx="154">
                  <c:v>24047</c:v>
                </c:pt>
                <c:pt idx="155">
                  <c:v>24077</c:v>
                </c:pt>
                <c:pt idx="156">
                  <c:v>24108</c:v>
                </c:pt>
                <c:pt idx="157">
                  <c:v>24139</c:v>
                </c:pt>
                <c:pt idx="158">
                  <c:v>24167</c:v>
                </c:pt>
                <c:pt idx="159">
                  <c:v>24198</c:v>
                </c:pt>
                <c:pt idx="160">
                  <c:v>24228</c:v>
                </c:pt>
                <c:pt idx="161">
                  <c:v>24259</c:v>
                </c:pt>
                <c:pt idx="162">
                  <c:v>24289</c:v>
                </c:pt>
                <c:pt idx="163">
                  <c:v>24320</c:v>
                </c:pt>
                <c:pt idx="164">
                  <c:v>24351</c:v>
                </c:pt>
                <c:pt idx="165">
                  <c:v>24381</c:v>
                </c:pt>
                <c:pt idx="166">
                  <c:v>24412</c:v>
                </c:pt>
                <c:pt idx="167">
                  <c:v>24442</c:v>
                </c:pt>
                <c:pt idx="168">
                  <c:v>24473</c:v>
                </c:pt>
                <c:pt idx="169">
                  <c:v>24504</c:v>
                </c:pt>
                <c:pt idx="170">
                  <c:v>24532</c:v>
                </c:pt>
                <c:pt idx="171">
                  <c:v>24563</c:v>
                </c:pt>
                <c:pt idx="172">
                  <c:v>24593</c:v>
                </c:pt>
                <c:pt idx="173">
                  <c:v>24624</c:v>
                </c:pt>
                <c:pt idx="174">
                  <c:v>24654</c:v>
                </c:pt>
                <c:pt idx="175">
                  <c:v>24685</c:v>
                </c:pt>
                <c:pt idx="176">
                  <c:v>24716</c:v>
                </c:pt>
                <c:pt idx="177">
                  <c:v>24746</c:v>
                </c:pt>
                <c:pt idx="178">
                  <c:v>24777</c:v>
                </c:pt>
                <c:pt idx="179">
                  <c:v>24807</c:v>
                </c:pt>
                <c:pt idx="180">
                  <c:v>24838</c:v>
                </c:pt>
                <c:pt idx="181">
                  <c:v>24869</c:v>
                </c:pt>
                <c:pt idx="182">
                  <c:v>24898</c:v>
                </c:pt>
                <c:pt idx="183">
                  <c:v>24929</c:v>
                </c:pt>
                <c:pt idx="184">
                  <c:v>24959</c:v>
                </c:pt>
                <c:pt idx="185">
                  <c:v>24990</c:v>
                </c:pt>
                <c:pt idx="186">
                  <c:v>25020</c:v>
                </c:pt>
                <c:pt idx="187">
                  <c:v>25051</c:v>
                </c:pt>
                <c:pt idx="188">
                  <c:v>25082</c:v>
                </c:pt>
                <c:pt idx="189">
                  <c:v>25112</c:v>
                </c:pt>
                <c:pt idx="190">
                  <c:v>25143</c:v>
                </c:pt>
                <c:pt idx="191">
                  <c:v>25173</c:v>
                </c:pt>
                <c:pt idx="192">
                  <c:v>25204</c:v>
                </c:pt>
                <c:pt idx="193">
                  <c:v>25235</c:v>
                </c:pt>
                <c:pt idx="194">
                  <c:v>25263</c:v>
                </c:pt>
                <c:pt idx="195">
                  <c:v>25294</c:v>
                </c:pt>
                <c:pt idx="196">
                  <c:v>25324</c:v>
                </c:pt>
                <c:pt idx="197">
                  <c:v>25355</c:v>
                </c:pt>
                <c:pt idx="198">
                  <c:v>25385</c:v>
                </c:pt>
                <c:pt idx="199">
                  <c:v>25416</c:v>
                </c:pt>
                <c:pt idx="200">
                  <c:v>25447</c:v>
                </c:pt>
                <c:pt idx="201">
                  <c:v>25477</c:v>
                </c:pt>
                <c:pt idx="202">
                  <c:v>25508</c:v>
                </c:pt>
                <c:pt idx="203">
                  <c:v>25538</c:v>
                </c:pt>
                <c:pt idx="204">
                  <c:v>25569</c:v>
                </c:pt>
                <c:pt idx="205">
                  <c:v>25600</c:v>
                </c:pt>
                <c:pt idx="206">
                  <c:v>25628</c:v>
                </c:pt>
                <c:pt idx="207">
                  <c:v>25659</c:v>
                </c:pt>
                <c:pt idx="208">
                  <c:v>25689</c:v>
                </c:pt>
                <c:pt idx="209">
                  <c:v>25720</c:v>
                </c:pt>
                <c:pt idx="210">
                  <c:v>25750</c:v>
                </c:pt>
                <c:pt idx="211">
                  <c:v>25781</c:v>
                </c:pt>
                <c:pt idx="212">
                  <c:v>25812</c:v>
                </c:pt>
                <c:pt idx="213">
                  <c:v>25842</c:v>
                </c:pt>
                <c:pt idx="214">
                  <c:v>25873</c:v>
                </c:pt>
                <c:pt idx="215">
                  <c:v>25903</c:v>
                </c:pt>
                <c:pt idx="216">
                  <c:v>25934</c:v>
                </c:pt>
                <c:pt idx="217">
                  <c:v>25965</c:v>
                </c:pt>
                <c:pt idx="218">
                  <c:v>25993</c:v>
                </c:pt>
                <c:pt idx="219">
                  <c:v>26024</c:v>
                </c:pt>
                <c:pt idx="220">
                  <c:v>26054</c:v>
                </c:pt>
                <c:pt idx="221">
                  <c:v>26085</c:v>
                </c:pt>
                <c:pt idx="222">
                  <c:v>26115</c:v>
                </c:pt>
                <c:pt idx="223">
                  <c:v>26146</c:v>
                </c:pt>
                <c:pt idx="224">
                  <c:v>26177</c:v>
                </c:pt>
                <c:pt idx="225">
                  <c:v>26207</c:v>
                </c:pt>
                <c:pt idx="226">
                  <c:v>26238</c:v>
                </c:pt>
                <c:pt idx="227">
                  <c:v>26268</c:v>
                </c:pt>
                <c:pt idx="228">
                  <c:v>26299</c:v>
                </c:pt>
                <c:pt idx="229">
                  <c:v>26330</c:v>
                </c:pt>
                <c:pt idx="230">
                  <c:v>26359</c:v>
                </c:pt>
                <c:pt idx="231">
                  <c:v>26390</c:v>
                </c:pt>
                <c:pt idx="232">
                  <c:v>26420</c:v>
                </c:pt>
                <c:pt idx="233">
                  <c:v>26451</c:v>
                </c:pt>
                <c:pt idx="234">
                  <c:v>26481</c:v>
                </c:pt>
                <c:pt idx="235">
                  <c:v>26512</c:v>
                </c:pt>
                <c:pt idx="236">
                  <c:v>26543</c:v>
                </c:pt>
                <c:pt idx="237">
                  <c:v>26573</c:v>
                </c:pt>
                <c:pt idx="238">
                  <c:v>26604</c:v>
                </c:pt>
                <c:pt idx="239">
                  <c:v>26634</c:v>
                </c:pt>
                <c:pt idx="240">
                  <c:v>26665</c:v>
                </c:pt>
                <c:pt idx="241">
                  <c:v>26696</c:v>
                </c:pt>
                <c:pt idx="242">
                  <c:v>26724</c:v>
                </c:pt>
                <c:pt idx="243">
                  <c:v>26755</c:v>
                </c:pt>
                <c:pt idx="244">
                  <c:v>26785</c:v>
                </c:pt>
                <c:pt idx="245">
                  <c:v>26816</c:v>
                </c:pt>
                <c:pt idx="246">
                  <c:v>26846</c:v>
                </c:pt>
                <c:pt idx="247">
                  <c:v>26877</c:v>
                </c:pt>
                <c:pt idx="248">
                  <c:v>26908</c:v>
                </c:pt>
                <c:pt idx="249">
                  <c:v>26938</c:v>
                </c:pt>
                <c:pt idx="250">
                  <c:v>26969</c:v>
                </c:pt>
                <c:pt idx="251">
                  <c:v>26999</c:v>
                </c:pt>
                <c:pt idx="252">
                  <c:v>27030</c:v>
                </c:pt>
                <c:pt idx="253">
                  <c:v>27061</c:v>
                </c:pt>
                <c:pt idx="254">
                  <c:v>27089</c:v>
                </c:pt>
                <c:pt idx="255">
                  <c:v>27120</c:v>
                </c:pt>
                <c:pt idx="256">
                  <c:v>27150</c:v>
                </c:pt>
                <c:pt idx="257">
                  <c:v>27181</c:v>
                </c:pt>
                <c:pt idx="258">
                  <c:v>27211</c:v>
                </c:pt>
                <c:pt idx="259">
                  <c:v>27242</c:v>
                </c:pt>
                <c:pt idx="260">
                  <c:v>27273</c:v>
                </c:pt>
                <c:pt idx="261">
                  <c:v>27303</c:v>
                </c:pt>
                <c:pt idx="262">
                  <c:v>27334</c:v>
                </c:pt>
                <c:pt idx="263">
                  <c:v>27364</c:v>
                </c:pt>
                <c:pt idx="264">
                  <c:v>27395</c:v>
                </c:pt>
                <c:pt idx="265">
                  <c:v>27426</c:v>
                </c:pt>
                <c:pt idx="266">
                  <c:v>27454</c:v>
                </c:pt>
                <c:pt idx="267">
                  <c:v>27485</c:v>
                </c:pt>
                <c:pt idx="268">
                  <c:v>27515</c:v>
                </c:pt>
                <c:pt idx="269">
                  <c:v>27546</c:v>
                </c:pt>
                <c:pt idx="270">
                  <c:v>27576</c:v>
                </c:pt>
                <c:pt idx="271">
                  <c:v>27607</c:v>
                </c:pt>
                <c:pt idx="272">
                  <c:v>27638</c:v>
                </c:pt>
                <c:pt idx="273">
                  <c:v>27668</c:v>
                </c:pt>
                <c:pt idx="274">
                  <c:v>27699</c:v>
                </c:pt>
                <c:pt idx="275">
                  <c:v>27729</c:v>
                </c:pt>
                <c:pt idx="276">
                  <c:v>27760</c:v>
                </c:pt>
                <c:pt idx="277">
                  <c:v>27791</c:v>
                </c:pt>
                <c:pt idx="278">
                  <c:v>27820</c:v>
                </c:pt>
                <c:pt idx="279">
                  <c:v>27851</c:v>
                </c:pt>
                <c:pt idx="280">
                  <c:v>27881</c:v>
                </c:pt>
                <c:pt idx="281">
                  <c:v>27912</c:v>
                </c:pt>
                <c:pt idx="282">
                  <c:v>27942</c:v>
                </c:pt>
                <c:pt idx="283">
                  <c:v>27973</c:v>
                </c:pt>
                <c:pt idx="284">
                  <c:v>28004</c:v>
                </c:pt>
                <c:pt idx="285">
                  <c:v>28034</c:v>
                </c:pt>
                <c:pt idx="286">
                  <c:v>28065</c:v>
                </c:pt>
                <c:pt idx="287">
                  <c:v>28095</c:v>
                </c:pt>
                <c:pt idx="288">
                  <c:v>28126</c:v>
                </c:pt>
                <c:pt idx="289">
                  <c:v>28157</c:v>
                </c:pt>
                <c:pt idx="290">
                  <c:v>28185</c:v>
                </c:pt>
                <c:pt idx="291">
                  <c:v>28216</c:v>
                </c:pt>
                <c:pt idx="292">
                  <c:v>28246</c:v>
                </c:pt>
                <c:pt idx="293">
                  <c:v>28277</c:v>
                </c:pt>
                <c:pt idx="294">
                  <c:v>28307</c:v>
                </c:pt>
                <c:pt idx="295">
                  <c:v>28338</c:v>
                </c:pt>
                <c:pt idx="296">
                  <c:v>28369</c:v>
                </c:pt>
                <c:pt idx="297">
                  <c:v>28399</c:v>
                </c:pt>
                <c:pt idx="298">
                  <c:v>28430</c:v>
                </c:pt>
                <c:pt idx="299">
                  <c:v>28460</c:v>
                </c:pt>
                <c:pt idx="300">
                  <c:v>28491</c:v>
                </c:pt>
                <c:pt idx="301">
                  <c:v>28522</c:v>
                </c:pt>
                <c:pt idx="302">
                  <c:v>28550</c:v>
                </c:pt>
                <c:pt idx="303">
                  <c:v>28581</c:v>
                </c:pt>
                <c:pt idx="304">
                  <c:v>28611</c:v>
                </c:pt>
                <c:pt idx="305">
                  <c:v>28642</c:v>
                </c:pt>
                <c:pt idx="306">
                  <c:v>28672</c:v>
                </c:pt>
                <c:pt idx="307">
                  <c:v>28703</c:v>
                </c:pt>
                <c:pt idx="308">
                  <c:v>28734</c:v>
                </c:pt>
                <c:pt idx="309">
                  <c:v>28764</c:v>
                </c:pt>
                <c:pt idx="310">
                  <c:v>28795</c:v>
                </c:pt>
                <c:pt idx="311">
                  <c:v>28825</c:v>
                </c:pt>
                <c:pt idx="312">
                  <c:v>28856</c:v>
                </c:pt>
                <c:pt idx="313">
                  <c:v>28887</c:v>
                </c:pt>
                <c:pt idx="314">
                  <c:v>28915</c:v>
                </c:pt>
                <c:pt idx="315">
                  <c:v>28946</c:v>
                </c:pt>
                <c:pt idx="316">
                  <c:v>28976</c:v>
                </c:pt>
                <c:pt idx="317">
                  <c:v>29007</c:v>
                </c:pt>
                <c:pt idx="318">
                  <c:v>29037</c:v>
                </c:pt>
                <c:pt idx="319">
                  <c:v>29068</c:v>
                </c:pt>
                <c:pt idx="320">
                  <c:v>29099</c:v>
                </c:pt>
                <c:pt idx="321">
                  <c:v>29129</c:v>
                </c:pt>
                <c:pt idx="322">
                  <c:v>29160</c:v>
                </c:pt>
                <c:pt idx="323">
                  <c:v>29190</c:v>
                </c:pt>
                <c:pt idx="324">
                  <c:v>29221</c:v>
                </c:pt>
                <c:pt idx="325">
                  <c:v>29252</c:v>
                </c:pt>
                <c:pt idx="326">
                  <c:v>29281</c:v>
                </c:pt>
                <c:pt idx="327">
                  <c:v>29312</c:v>
                </c:pt>
                <c:pt idx="328">
                  <c:v>29342</c:v>
                </c:pt>
                <c:pt idx="329">
                  <c:v>29373</c:v>
                </c:pt>
                <c:pt idx="330">
                  <c:v>29403</c:v>
                </c:pt>
                <c:pt idx="331">
                  <c:v>29434</c:v>
                </c:pt>
                <c:pt idx="332">
                  <c:v>29465</c:v>
                </c:pt>
                <c:pt idx="333">
                  <c:v>29495</c:v>
                </c:pt>
                <c:pt idx="334">
                  <c:v>29526</c:v>
                </c:pt>
                <c:pt idx="335">
                  <c:v>29556</c:v>
                </c:pt>
                <c:pt idx="336">
                  <c:v>29587</c:v>
                </c:pt>
                <c:pt idx="337">
                  <c:v>29618</c:v>
                </c:pt>
                <c:pt idx="338">
                  <c:v>29646</c:v>
                </c:pt>
                <c:pt idx="339">
                  <c:v>29677</c:v>
                </c:pt>
                <c:pt idx="340">
                  <c:v>29707</c:v>
                </c:pt>
                <c:pt idx="341">
                  <c:v>29738</c:v>
                </c:pt>
                <c:pt idx="342">
                  <c:v>29768</c:v>
                </c:pt>
                <c:pt idx="343">
                  <c:v>29799</c:v>
                </c:pt>
                <c:pt idx="344">
                  <c:v>29830</c:v>
                </c:pt>
                <c:pt idx="345">
                  <c:v>29860</c:v>
                </c:pt>
                <c:pt idx="346">
                  <c:v>29891</c:v>
                </c:pt>
                <c:pt idx="347">
                  <c:v>29921</c:v>
                </c:pt>
                <c:pt idx="348">
                  <c:v>29952</c:v>
                </c:pt>
                <c:pt idx="349">
                  <c:v>29983</c:v>
                </c:pt>
                <c:pt idx="350">
                  <c:v>30011</c:v>
                </c:pt>
                <c:pt idx="351">
                  <c:v>30042</c:v>
                </c:pt>
                <c:pt idx="352">
                  <c:v>30072</c:v>
                </c:pt>
                <c:pt idx="353">
                  <c:v>30103</c:v>
                </c:pt>
                <c:pt idx="354">
                  <c:v>30133</c:v>
                </c:pt>
                <c:pt idx="355">
                  <c:v>30164</c:v>
                </c:pt>
                <c:pt idx="356">
                  <c:v>30195</c:v>
                </c:pt>
                <c:pt idx="357">
                  <c:v>30225</c:v>
                </c:pt>
                <c:pt idx="358">
                  <c:v>30256</c:v>
                </c:pt>
                <c:pt idx="359">
                  <c:v>30286</c:v>
                </c:pt>
                <c:pt idx="360">
                  <c:v>30317</c:v>
                </c:pt>
                <c:pt idx="361">
                  <c:v>30348</c:v>
                </c:pt>
                <c:pt idx="362">
                  <c:v>30376</c:v>
                </c:pt>
                <c:pt idx="363">
                  <c:v>30407</c:v>
                </c:pt>
                <c:pt idx="364">
                  <c:v>30437</c:v>
                </c:pt>
                <c:pt idx="365">
                  <c:v>30468</c:v>
                </c:pt>
                <c:pt idx="366">
                  <c:v>30498</c:v>
                </c:pt>
                <c:pt idx="367">
                  <c:v>30529</c:v>
                </c:pt>
                <c:pt idx="368">
                  <c:v>30560</c:v>
                </c:pt>
                <c:pt idx="369">
                  <c:v>30590</c:v>
                </c:pt>
                <c:pt idx="370">
                  <c:v>30621</c:v>
                </c:pt>
                <c:pt idx="371">
                  <c:v>30651</c:v>
                </c:pt>
                <c:pt idx="372">
                  <c:v>30682</c:v>
                </c:pt>
                <c:pt idx="373">
                  <c:v>30713</c:v>
                </c:pt>
                <c:pt idx="374">
                  <c:v>30742</c:v>
                </c:pt>
                <c:pt idx="375">
                  <c:v>30773</c:v>
                </c:pt>
                <c:pt idx="376">
                  <c:v>30803</c:v>
                </c:pt>
                <c:pt idx="377">
                  <c:v>30834</c:v>
                </c:pt>
                <c:pt idx="378">
                  <c:v>30864</c:v>
                </c:pt>
                <c:pt idx="379">
                  <c:v>30895</c:v>
                </c:pt>
                <c:pt idx="380">
                  <c:v>30926</c:v>
                </c:pt>
                <c:pt idx="381">
                  <c:v>30956</c:v>
                </c:pt>
                <c:pt idx="382">
                  <c:v>30987</c:v>
                </c:pt>
                <c:pt idx="383">
                  <c:v>31017</c:v>
                </c:pt>
                <c:pt idx="384">
                  <c:v>31048</c:v>
                </c:pt>
                <c:pt idx="385">
                  <c:v>31079</c:v>
                </c:pt>
                <c:pt idx="386">
                  <c:v>31107</c:v>
                </c:pt>
                <c:pt idx="387">
                  <c:v>31138</c:v>
                </c:pt>
                <c:pt idx="388">
                  <c:v>31168</c:v>
                </c:pt>
                <c:pt idx="389">
                  <c:v>31199</c:v>
                </c:pt>
                <c:pt idx="390">
                  <c:v>31229</c:v>
                </c:pt>
                <c:pt idx="391">
                  <c:v>31260</c:v>
                </c:pt>
                <c:pt idx="392">
                  <c:v>31291</c:v>
                </c:pt>
                <c:pt idx="393">
                  <c:v>31321</c:v>
                </c:pt>
                <c:pt idx="394">
                  <c:v>31352</c:v>
                </c:pt>
                <c:pt idx="395">
                  <c:v>31382</c:v>
                </c:pt>
                <c:pt idx="396">
                  <c:v>31413</c:v>
                </c:pt>
                <c:pt idx="397">
                  <c:v>31444</c:v>
                </c:pt>
                <c:pt idx="398">
                  <c:v>31472</c:v>
                </c:pt>
                <c:pt idx="399">
                  <c:v>31503</c:v>
                </c:pt>
                <c:pt idx="400">
                  <c:v>31533</c:v>
                </c:pt>
                <c:pt idx="401">
                  <c:v>31564</c:v>
                </c:pt>
                <c:pt idx="402">
                  <c:v>31594</c:v>
                </c:pt>
                <c:pt idx="403">
                  <c:v>31625</c:v>
                </c:pt>
                <c:pt idx="404">
                  <c:v>31656</c:v>
                </c:pt>
                <c:pt idx="405">
                  <c:v>31686</c:v>
                </c:pt>
                <c:pt idx="406">
                  <c:v>31717</c:v>
                </c:pt>
                <c:pt idx="407">
                  <c:v>31747</c:v>
                </c:pt>
                <c:pt idx="408">
                  <c:v>31778</c:v>
                </c:pt>
                <c:pt idx="409">
                  <c:v>31809</c:v>
                </c:pt>
                <c:pt idx="410">
                  <c:v>31837</c:v>
                </c:pt>
                <c:pt idx="411">
                  <c:v>31868</c:v>
                </c:pt>
                <c:pt idx="412">
                  <c:v>31898</c:v>
                </c:pt>
                <c:pt idx="413">
                  <c:v>31929</c:v>
                </c:pt>
                <c:pt idx="414">
                  <c:v>31959</c:v>
                </c:pt>
                <c:pt idx="415">
                  <c:v>31990</c:v>
                </c:pt>
                <c:pt idx="416">
                  <c:v>32021</c:v>
                </c:pt>
                <c:pt idx="417">
                  <c:v>32051</c:v>
                </c:pt>
                <c:pt idx="418">
                  <c:v>32082</c:v>
                </c:pt>
                <c:pt idx="419">
                  <c:v>32112</c:v>
                </c:pt>
                <c:pt idx="420">
                  <c:v>32143</c:v>
                </c:pt>
                <c:pt idx="421">
                  <c:v>32174</c:v>
                </c:pt>
                <c:pt idx="422">
                  <c:v>32203</c:v>
                </c:pt>
                <c:pt idx="423">
                  <c:v>32234</c:v>
                </c:pt>
                <c:pt idx="424">
                  <c:v>32264</c:v>
                </c:pt>
                <c:pt idx="425">
                  <c:v>32295</c:v>
                </c:pt>
                <c:pt idx="426">
                  <c:v>32325</c:v>
                </c:pt>
                <c:pt idx="427">
                  <c:v>32356</c:v>
                </c:pt>
                <c:pt idx="428">
                  <c:v>32387</c:v>
                </c:pt>
                <c:pt idx="429">
                  <c:v>32417</c:v>
                </c:pt>
                <c:pt idx="430">
                  <c:v>32448</c:v>
                </c:pt>
                <c:pt idx="431">
                  <c:v>32478</c:v>
                </c:pt>
                <c:pt idx="432">
                  <c:v>32509</c:v>
                </c:pt>
                <c:pt idx="433">
                  <c:v>32540</c:v>
                </c:pt>
                <c:pt idx="434">
                  <c:v>32568</c:v>
                </c:pt>
                <c:pt idx="435">
                  <c:v>32599</c:v>
                </c:pt>
                <c:pt idx="436">
                  <c:v>32629</c:v>
                </c:pt>
                <c:pt idx="437">
                  <c:v>32660</c:v>
                </c:pt>
                <c:pt idx="438">
                  <c:v>32690</c:v>
                </c:pt>
                <c:pt idx="439">
                  <c:v>32721</c:v>
                </c:pt>
                <c:pt idx="440">
                  <c:v>32752</c:v>
                </c:pt>
                <c:pt idx="441">
                  <c:v>32782</c:v>
                </c:pt>
                <c:pt idx="442">
                  <c:v>32813</c:v>
                </c:pt>
                <c:pt idx="443">
                  <c:v>32843</c:v>
                </c:pt>
                <c:pt idx="444">
                  <c:v>32874</c:v>
                </c:pt>
                <c:pt idx="445">
                  <c:v>32905</c:v>
                </c:pt>
                <c:pt idx="446">
                  <c:v>32933</c:v>
                </c:pt>
                <c:pt idx="447">
                  <c:v>32964</c:v>
                </c:pt>
                <c:pt idx="448">
                  <c:v>32994</c:v>
                </c:pt>
                <c:pt idx="449">
                  <c:v>33025</c:v>
                </c:pt>
                <c:pt idx="450">
                  <c:v>33055</c:v>
                </c:pt>
                <c:pt idx="451">
                  <c:v>33086</c:v>
                </c:pt>
                <c:pt idx="452">
                  <c:v>33117</c:v>
                </c:pt>
                <c:pt idx="453">
                  <c:v>33147</c:v>
                </c:pt>
                <c:pt idx="454">
                  <c:v>33178</c:v>
                </c:pt>
                <c:pt idx="455">
                  <c:v>33208</c:v>
                </c:pt>
                <c:pt idx="456">
                  <c:v>33239</c:v>
                </c:pt>
                <c:pt idx="457">
                  <c:v>33270</c:v>
                </c:pt>
                <c:pt idx="458">
                  <c:v>33298</c:v>
                </c:pt>
                <c:pt idx="459">
                  <c:v>33329</c:v>
                </c:pt>
                <c:pt idx="460">
                  <c:v>33359</c:v>
                </c:pt>
                <c:pt idx="461">
                  <c:v>33390</c:v>
                </c:pt>
                <c:pt idx="462">
                  <c:v>33420</c:v>
                </c:pt>
                <c:pt idx="463">
                  <c:v>33451</c:v>
                </c:pt>
                <c:pt idx="464">
                  <c:v>33482</c:v>
                </c:pt>
                <c:pt idx="465">
                  <c:v>33512</c:v>
                </c:pt>
                <c:pt idx="466">
                  <c:v>33543</c:v>
                </c:pt>
                <c:pt idx="467">
                  <c:v>33573</c:v>
                </c:pt>
                <c:pt idx="468">
                  <c:v>33604</c:v>
                </c:pt>
                <c:pt idx="469">
                  <c:v>33635</c:v>
                </c:pt>
                <c:pt idx="470">
                  <c:v>33664</c:v>
                </c:pt>
                <c:pt idx="471">
                  <c:v>33695</c:v>
                </c:pt>
                <c:pt idx="472">
                  <c:v>33725</c:v>
                </c:pt>
                <c:pt idx="473">
                  <c:v>33756</c:v>
                </c:pt>
                <c:pt idx="474">
                  <c:v>33786</c:v>
                </c:pt>
                <c:pt idx="475">
                  <c:v>33817</c:v>
                </c:pt>
                <c:pt idx="476">
                  <c:v>33848</c:v>
                </c:pt>
                <c:pt idx="477">
                  <c:v>33878</c:v>
                </c:pt>
                <c:pt idx="478">
                  <c:v>33909</c:v>
                </c:pt>
                <c:pt idx="479">
                  <c:v>33939</c:v>
                </c:pt>
                <c:pt idx="480">
                  <c:v>33970</c:v>
                </c:pt>
                <c:pt idx="481">
                  <c:v>34001</c:v>
                </c:pt>
                <c:pt idx="482">
                  <c:v>34029</c:v>
                </c:pt>
                <c:pt idx="483">
                  <c:v>34060</c:v>
                </c:pt>
                <c:pt idx="484">
                  <c:v>34090</c:v>
                </c:pt>
                <c:pt idx="485">
                  <c:v>34121</c:v>
                </c:pt>
                <c:pt idx="486">
                  <c:v>34151</c:v>
                </c:pt>
                <c:pt idx="487">
                  <c:v>34182</c:v>
                </c:pt>
                <c:pt idx="488">
                  <c:v>34213</c:v>
                </c:pt>
                <c:pt idx="489">
                  <c:v>34243</c:v>
                </c:pt>
                <c:pt idx="490">
                  <c:v>34274</c:v>
                </c:pt>
                <c:pt idx="491">
                  <c:v>34304</c:v>
                </c:pt>
                <c:pt idx="492">
                  <c:v>34335</c:v>
                </c:pt>
                <c:pt idx="493">
                  <c:v>34366</c:v>
                </c:pt>
                <c:pt idx="494">
                  <c:v>34394</c:v>
                </c:pt>
                <c:pt idx="495">
                  <c:v>34425</c:v>
                </c:pt>
                <c:pt idx="496">
                  <c:v>34455</c:v>
                </c:pt>
                <c:pt idx="497">
                  <c:v>34486</c:v>
                </c:pt>
                <c:pt idx="498">
                  <c:v>34516</c:v>
                </c:pt>
                <c:pt idx="499">
                  <c:v>34547</c:v>
                </c:pt>
                <c:pt idx="500">
                  <c:v>34578</c:v>
                </c:pt>
                <c:pt idx="501">
                  <c:v>34608</c:v>
                </c:pt>
                <c:pt idx="502">
                  <c:v>34639</c:v>
                </c:pt>
                <c:pt idx="503">
                  <c:v>34669</c:v>
                </c:pt>
                <c:pt idx="504">
                  <c:v>34700</c:v>
                </c:pt>
                <c:pt idx="505">
                  <c:v>34731</c:v>
                </c:pt>
                <c:pt idx="506">
                  <c:v>34759</c:v>
                </c:pt>
                <c:pt idx="507">
                  <c:v>34790</c:v>
                </c:pt>
                <c:pt idx="508">
                  <c:v>34820</c:v>
                </c:pt>
                <c:pt idx="509">
                  <c:v>34851</c:v>
                </c:pt>
                <c:pt idx="510">
                  <c:v>34881</c:v>
                </c:pt>
                <c:pt idx="511">
                  <c:v>34912</c:v>
                </c:pt>
                <c:pt idx="512">
                  <c:v>34943</c:v>
                </c:pt>
                <c:pt idx="513">
                  <c:v>34973</c:v>
                </c:pt>
                <c:pt idx="514">
                  <c:v>35004</c:v>
                </c:pt>
                <c:pt idx="515">
                  <c:v>35034</c:v>
                </c:pt>
                <c:pt idx="516">
                  <c:v>35065</c:v>
                </c:pt>
                <c:pt idx="517">
                  <c:v>35096</c:v>
                </c:pt>
                <c:pt idx="518">
                  <c:v>35125</c:v>
                </c:pt>
                <c:pt idx="519">
                  <c:v>35156</c:v>
                </c:pt>
                <c:pt idx="520">
                  <c:v>35186</c:v>
                </c:pt>
                <c:pt idx="521">
                  <c:v>35217</c:v>
                </c:pt>
                <c:pt idx="522">
                  <c:v>35247</c:v>
                </c:pt>
                <c:pt idx="523">
                  <c:v>35278</c:v>
                </c:pt>
                <c:pt idx="524">
                  <c:v>35309</c:v>
                </c:pt>
                <c:pt idx="525">
                  <c:v>35339</c:v>
                </c:pt>
                <c:pt idx="526">
                  <c:v>35370</c:v>
                </c:pt>
                <c:pt idx="527">
                  <c:v>35400</c:v>
                </c:pt>
                <c:pt idx="528">
                  <c:v>35431</c:v>
                </c:pt>
                <c:pt idx="529">
                  <c:v>35462</c:v>
                </c:pt>
                <c:pt idx="530">
                  <c:v>35490</c:v>
                </c:pt>
                <c:pt idx="531">
                  <c:v>35521</c:v>
                </c:pt>
                <c:pt idx="532">
                  <c:v>35551</c:v>
                </c:pt>
                <c:pt idx="533">
                  <c:v>35582</c:v>
                </c:pt>
                <c:pt idx="534">
                  <c:v>35612</c:v>
                </c:pt>
                <c:pt idx="535">
                  <c:v>35643</c:v>
                </c:pt>
                <c:pt idx="536">
                  <c:v>35674</c:v>
                </c:pt>
                <c:pt idx="537">
                  <c:v>35704</c:v>
                </c:pt>
                <c:pt idx="538">
                  <c:v>35735</c:v>
                </c:pt>
                <c:pt idx="539">
                  <c:v>35765</c:v>
                </c:pt>
                <c:pt idx="540">
                  <c:v>35796</c:v>
                </c:pt>
                <c:pt idx="541">
                  <c:v>35827</c:v>
                </c:pt>
                <c:pt idx="542">
                  <c:v>35855</c:v>
                </c:pt>
                <c:pt idx="543">
                  <c:v>35886</c:v>
                </c:pt>
                <c:pt idx="544">
                  <c:v>35916</c:v>
                </c:pt>
                <c:pt idx="545">
                  <c:v>35947</c:v>
                </c:pt>
                <c:pt idx="546">
                  <c:v>35977</c:v>
                </c:pt>
                <c:pt idx="547">
                  <c:v>36008</c:v>
                </c:pt>
                <c:pt idx="548">
                  <c:v>36039</c:v>
                </c:pt>
                <c:pt idx="549">
                  <c:v>36069</c:v>
                </c:pt>
                <c:pt idx="550">
                  <c:v>36100</c:v>
                </c:pt>
                <c:pt idx="551">
                  <c:v>36130</c:v>
                </c:pt>
                <c:pt idx="552">
                  <c:v>36161</c:v>
                </c:pt>
                <c:pt idx="553">
                  <c:v>36192</c:v>
                </c:pt>
                <c:pt idx="554">
                  <c:v>36220</c:v>
                </c:pt>
                <c:pt idx="555">
                  <c:v>36251</c:v>
                </c:pt>
                <c:pt idx="556">
                  <c:v>36281</c:v>
                </c:pt>
                <c:pt idx="557">
                  <c:v>36312</c:v>
                </c:pt>
                <c:pt idx="558">
                  <c:v>36342</c:v>
                </c:pt>
                <c:pt idx="559">
                  <c:v>36373</c:v>
                </c:pt>
                <c:pt idx="560">
                  <c:v>36404</c:v>
                </c:pt>
                <c:pt idx="561">
                  <c:v>36434</c:v>
                </c:pt>
                <c:pt idx="562">
                  <c:v>36465</c:v>
                </c:pt>
                <c:pt idx="563">
                  <c:v>36495</c:v>
                </c:pt>
                <c:pt idx="564">
                  <c:v>36526</c:v>
                </c:pt>
                <c:pt idx="565">
                  <c:v>36557</c:v>
                </c:pt>
                <c:pt idx="566">
                  <c:v>36586</c:v>
                </c:pt>
                <c:pt idx="567">
                  <c:v>36617</c:v>
                </c:pt>
                <c:pt idx="568">
                  <c:v>36647</c:v>
                </c:pt>
                <c:pt idx="569">
                  <c:v>36678</c:v>
                </c:pt>
                <c:pt idx="570">
                  <c:v>36708</c:v>
                </c:pt>
                <c:pt idx="571">
                  <c:v>36739</c:v>
                </c:pt>
                <c:pt idx="572">
                  <c:v>36770</c:v>
                </c:pt>
                <c:pt idx="573">
                  <c:v>36800</c:v>
                </c:pt>
                <c:pt idx="574">
                  <c:v>36831</c:v>
                </c:pt>
                <c:pt idx="575">
                  <c:v>36861</c:v>
                </c:pt>
                <c:pt idx="576">
                  <c:v>36892</c:v>
                </c:pt>
                <c:pt idx="577">
                  <c:v>36923</c:v>
                </c:pt>
                <c:pt idx="578">
                  <c:v>36951</c:v>
                </c:pt>
                <c:pt idx="579">
                  <c:v>36982</c:v>
                </c:pt>
                <c:pt idx="580">
                  <c:v>37012</c:v>
                </c:pt>
                <c:pt idx="581">
                  <c:v>37043</c:v>
                </c:pt>
                <c:pt idx="582">
                  <c:v>37073</c:v>
                </c:pt>
                <c:pt idx="583">
                  <c:v>37104</c:v>
                </c:pt>
                <c:pt idx="584">
                  <c:v>37135</c:v>
                </c:pt>
                <c:pt idx="585">
                  <c:v>37165</c:v>
                </c:pt>
                <c:pt idx="586">
                  <c:v>37196</c:v>
                </c:pt>
                <c:pt idx="587">
                  <c:v>37226</c:v>
                </c:pt>
                <c:pt idx="588">
                  <c:v>37257</c:v>
                </c:pt>
                <c:pt idx="589">
                  <c:v>37288</c:v>
                </c:pt>
                <c:pt idx="590">
                  <c:v>37316</c:v>
                </c:pt>
                <c:pt idx="591">
                  <c:v>37347</c:v>
                </c:pt>
                <c:pt idx="592">
                  <c:v>37377</c:v>
                </c:pt>
                <c:pt idx="593">
                  <c:v>37408</c:v>
                </c:pt>
                <c:pt idx="594">
                  <c:v>37438</c:v>
                </c:pt>
                <c:pt idx="595">
                  <c:v>37469</c:v>
                </c:pt>
                <c:pt idx="596">
                  <c:v>37500</c:v>
                </c:pt>
                <c:pt idx="597">
                  <c:v>37530</c:v>
                </c:pt>
                <c:pt idx="598">
                  <c:v>37561</c:v>
                </c:pt>
                <c:pt idx="599">
                  <c:v>37591</c:v>
                </c:pt>
                <c:pt idx="600">
                  <c:v>37622</c:v>
                </c:pt>
                <c:pt idx="601">
                  <c:v>37653</c:v>
                </c:pt>
                <c:pt idx="602">
                  <c:v>37681</c:v>
                </c:pt>
                <c:pt idx="603">
                  <c:v>37712</c:v>
                </c:pt>
                <c:pt idx="604">
                  <c:v>37742</c:v>
                </c:pt>
                <c:pt idx="605">
                  <c:v>37773</c:v>
                </c:pt>
                <c:pt idx="606">
                  <c:v>37803</c:v>
                </c:pt>
                <c:pt idx="607">
                  <c:v>37834</c:v>
                </c:pt>
                <c:pt idx="608">
                  <c:v>37865</c:v>
                </c:pt>
                <c:pt idx="609">
                  <c:v>37895</c:v>
                </c:pt>
                <c:pt idx="610">
                  <c:v>37926</c:v>
                </c:pt>
                <c:pt idx="611">
                  <c:v>37956</c:v>
                </c:pt>
                <c:pt idx="612">
                  <c:v>37987</c:v>
                </c:pt>
                <c:pt idx="613">
                  <c:v>38018</c:v>
                </c:pt>
                <c:pt idx="614">
                  <c:v>38047</c:v>
                </c:pt>
                <c:pt idx="615">
                  <c:v>38078</c:v>
                </c:pt>
                <c:pt idx="616">
                  <c:v>38108</c:v>
                </c:pt>
                <c:pt idx="617">
                  <c:v>38139</c:v>
                </c:pt>
                <c:pt idx="618">
                  <c:v>38169</c:v>
                </c:pt>
                <c:pt idx="619">
                  <c:v>38200</c:v>
                </c:pt>
                <c:pt idx="620">
                  <c:v>38231</c:v>
                </c:pt>
                <c:pt idx="621">
                  <c:v>38261</c:v>
                </c:pt>
                <c:pt idx="622">
                  <c:v>38292</c:v>
                </c:pt>
                <c:pt idx="623">
                  <c:v>38322</c:v>
                </c:pt>
                <c:pt idx="624">
                  <c:v>38353</c:v>
                </c:pt>
                <c:pt idx="625">
                  <c:v>38384</c:v>
                </c:pt>
                <c:pt idx="626">
                  <c:v>38412</c:v>
                </c:pt>
                <c:pt idx="627">
                  <c:v>38443</c:v>
                </c:pt>
                <c:pt idx="628">
                  <c:v>38473</c:v>
                </c:pt>
                <c:pt idx="629">
                  <c:v>38504</c:v>
                </c:pt>
                <c:pt idx="630">
                  <c:v>38534</c:v>
                </c:pt>
                <c:pt idx="631">
                  <c:v>38565</c:v>
                </c:pt>
                <c:pt idx="632">
                  <c:v>38596</c:v>
                </c:pt>
                <c:pt idx="633">
                  <c:v>38626</c:v>
                </c:pt>
                <c:pt idx="634">
                  <c:v>38657</c:v>
                </c:pt>
                <c:pt idx="635">
                  <c:v>38687</c:v>
                </c:pt>
                <c:pt idx="636">
                  <c:v>38718</c:v>
                </c:pt>
                <c:pt idx="637">
                  <c:v>38749</c:v>
                </c:pt>
                <c:pt idx="638">
                  <c:v>38777</c:v>
                </c:pt>
                <c:pt idx="639">
                  <c:v>38808</c:v>
                </c:pt>
                <c:pt idx="640">
                  <c:v>38838</c:v>
                </c:pt>
                <c:pt idx="641">
                  <c:v>38869</c:v>
                </c:pt>
                <c:pt idx="642">
                  <c:v>38899</c:v>
                </c:pt>
                <c:pt idx="643">
                  <c:v>38930</c:v>
                </c:pt>
                <c:pt idx="644">
                  <c:v>38961</c:v>
                </c:pt>
                <c:pt idx="645">
                  <c:v>38991</c:v>
                </c:pt>
                <c:pt idx="646">
                  <c:v>39022</c:v>
                </c:pt>
                <c:pt idx="647">
                  <c:v>39052</c:v>
                </c:pt>
                <c:pt idx="648">
                  <c:v>39083</c:v>
                </c:pt>
                <c:pt idx="649">
                  <c:v>39114</c:v>
                </c:pt>
                <c:pt idx="650">
                  <c:v>39142</c:v>
                </c:pt>
                <c:pt idx="651">
                  <c:v>39173</c:v>
                </c:pt>
                <c:pt idx="652">
                  <c:v>39203</c:v>
                </c:pt>
                <c:pt idx="653">
                  <c:v>39234</c:v>
                </c:pt>
                <c:pt idx="654">
                  <c:v>39264</c:v>
                </c:pt>
                <c:pt idx="655">
                  <c:v>39295</c:v>
                </c:pt>
                <c:pt idx="656">
                  <c:v>39326</c:v>
                </c:pt>
                <c:pt idx="657">
                  <c:v>39356</c:v>
                </c:pt>
                <c:pt idx="658">
                  <c:v>39387</c:v>
                </c:pt>
                <c:pt idx="659">
                  <c:v>39417</c:v>
                </c:pt>
                <c:pt idx="660">
                  <c:v>39448</c:v>
                </c:pt>
                <c:pt idx="661">
                  <c:v>39479</c:v>
                </c:pt>
                <c:pt idx="662">
                  <c:v>39508</c:v>
                </c:pt>
                <c:pt idx="663">
                  <c:v>39539</c:v>
                </c:pt>
                <c:pt idx="664">
                  <c:v>39569</c:v>
                </c:pt>
                <c:pt idx="665">
                  <c:v>39600</c:v>
                </c:pt>
                <c:pt idx="666">
                  <c:v>39630</c:v>
                </c:pt>
                <c:pt idx="667">
                  <c:v>39661</c:v>
                </c:pt>
                <c:pt idx="668">
                  <c:v>39692</c:v>
                </c:pt>
                <c:pt idx="669">
                  <c:v>39722</c:v>
                </c:pt>
                <c:pt idx="670">
                  <c:v>39753</c:v>
                </c:pt>
                <c:pt idx="671">
                  <c:v>39783</c:v>
                </c:pt>
                <c:pt idx="672">
                  <c:v>39814</c:v>
                </c:pt>
                <c:pt idx="673">
                  <c:v>39845</c:v>
                </c:pt>
                <c:pt idx="674">
                  <c:v>39873</c:v>
                </c:pt>
                <c:pt idx="675">
                  <c:v>39904</c:v>
                </c:pt>
                <c:pt idx="676">
                  <c:v>39934</c:v>
                </c:pt>
                <c:pt idx="677">
                  <c:v>39965</c:v>
                </c:pt>
                <c:pt idx="678">
                  <c:v>39995</c:v>
                </c:pt>
                <c:pt idx="679">
                  <c:v>40026</c:v>
                </c:pt>
                <c:pt idx="680">
                  <c:v>40057</c:v>
                </c:pt>
                <c:pt idx="681">
                  <c:v>40087</c:v>
                </c:pt>
                <c:pt idx="682">
                  <c:v>40118</c:v>
                </c:pt>
                <c:pt idx="683">
                  <c:v>40148</c:v>
                </c:pt>
                <c:pt idx="684">
                  <c:v>40179</c:v>
                </c:pt>
                <c:pt idx="685">
                  <c:v>40210</c:v>
                </c:pt>
                <c:pt idx="686">
                  <c:v>40238</c:v>
                </c:pt>
                <c:pt idx="687">
                  <c:v>40269</c:v>
                </c:pt>
                <c:pt idx="688">
                  <c:v>40299</c:v>
                </c:pt>
                <c:pt idx="689">
                  <c:v>40330</c:v>
                </c:pt>
                <c:pt idx="690">
                  <c:v>40360</c:v>
                </c:pt>
                <c:pt idx="691">
                  <c:v>40391</c:v>
                </c:pt>
                <c:pt idx="692">
                  <c:v>40422</c:v>
                </c:pt>
                <c:pt idx="693">
                  <c:v>40452</c:v>
                </c:pt>
                <c:pt idx="694">
                  <c:v>40483</c:v>
                </c:pt>
                <c:pt idx="695">
                  <c:v>40513</c:v>
                </c:pt>
                <c:pt idx="696">
                  <c:v>40544</c:v>
                </c:pt>
                <c:pt idx="697">
                  <c:v>40575</c:v>
                </c:pt>
                <c:pt idx="698">
                  <c:v>40603</c:v>
                </c:pt>
                <c:pt idx="699">
                  <c:v>40634</c:v>
                </c:pt>
                <c:pt idx="700">
                  <c:v>40664</c:v>
                </c:pt>
                <c:pt idx="701">
                  <c:v>40695</c:v>
                </c:pt>
                <c:pt idx="702">
                  <c:v>40725</c:v>
                </c:pt>
                <c:pt idx="703">
                  <c:v>40756</c:v>
                </c:pt>
                <c:pt idx="704">
                  <c:v>40787</c:v>
                </c:pt>
                <c:pt idx="705">
                  <c:v>40817</c:v>
                </c:pt>
                <c:pt idx="706">
                  <c:v>40848</c:v>
                </c:pt>
                <c:pt idx="707">
                  <c:v>40878</c:v>
                </c:pt>
                <c:pt idx="708">
                  <c:v>40909</c:v>
                </c:pt>
                <c:pt idx="709">
                  <c:v>40940</c:v>
                </c:pt>
                <c:pt idx="710">
                  <c:v>40969</c:v>
                </c:pt>
                <c:pt idx="711">
                  <c:v>41000</c:v>
                </c:pt>
                <c:pt idx="712">
                  <c:v>41030</c:v>
                </c:pt>
                <c:pt idx="713">
                  <c:v>41061</c:v>
                </c:pt>
                <c:pt idx="714">
                  <c:v>41091</c:v>
                </c:pt>
                <c:pt idx="715">
                  <c:v>41122</c:v>
                </c:pt>
                <c:pt idx="716">
                  <c:v>41153</c:v>
                </c:pt>
                <c:pt idx="717">
                  <c:v>41183</c:v>
                </c:pt>
                <c:pt idx="718">
                  <c:v>41214</c:v>
                </c:pt>
                <c:pt idx="719">
                  <c:v>41244</c:v>
                </c:pt>
                <c:pt idx="720">
                  <c:v>41275</c:v>
                </c:pt>
                <c:pt idx="721">
                  <c:v>41306</c:v>
                </c:pt>
                <c:pt idx="722">
                  <c:v>41334</c:v>
                </c:pt>
                <c:pt idx="723">
                  <c:v>41365</c:v>
                </c:pt>
                <c:pt idx="724">
                  <c:v>41395</c:v>
                </c:pt>
                <c:pt idx="725">
                  <c:v>41426</c:v>
                </c:pt>
                <c:pt idx="726">
                  <c:v>41456</c:v>
                </c:pt>
                <c:pt idx="727">
                  <c:v>41487</c:v>
                </c:pt>
                <c:pt idx="728">
                  <c:v>41518</c:v>
                </c:pt>
                <c:pt idx="729">
                  <c:v>41548</c:v>
                </c:pt>
                <c:pt idx="730">
                  <c:v>41579</c:v>
                </c:pt>
                <c:pt idx="731">
                  <c:v>41609</c:v>
                </c:pt>
                <c:pt idx="732">
                  <c:v>41640</c:v>
                </c:pt>
                <c:pt idx="733">
                  <c:v>41671</c:v>
                </c:pt>
                <c:pt idx="734">
                  <c:v>41699</c:v>
                </c:pt>
                <c:pt idx="735">
                  <c:v>41730</c:v>
                </c:pt>
                <c:pt idx="736">
                  <c:v>41760</c:v>
                </c:pt>
                <c:pt idx="737">
                  <c:v>41791</c:v>
                </c:pt>
                <c:pt idx="738">
                  <c:v>41821</c:v>
                </c:pt>
                <c:pt idx="739">
                  <c:v>41852</c:v>
                </c:pt>
                <c:pt idx="740">
                  <c:v>41883</c:v>
                </c:pt>
                <c:pt idx="741">
                  <c:v>41913</c:v>
                </c:pt>
                <c:pt idx="742">
                  <c:v>41944</c:v>
                </c:pt>
                <c:pt idx="743">
                  <c:v>41974</c:v>
                </c:pt>
                <c:pt idx="744">
                  <c:v>42005</c:v>
                </c:pt>
                <c:pt idx="745">
                  <c:v>42036</c:v>
                </c:pt>
                <c:pt idx="746">
                  <c:v>42064</c:v>
                </c:pt>
                <c:pt idx="747">
                  <c:v>42095</c:v>
                </c:pt>
                <c:pt idx="748">
                  <c:v>42125</c:v>
                </c:pt>
                <c:pt idx="749">
                  <c:v>42156</c:v>
                </c:pt>
                <c:pt idx="750">
                  <c:v>42186</c:v>
                </c:pt>
                <c:pt idx="751">
                  <c:v>42217</c:v>
                </c:pt>
                <c:pt idx="752">
                  <c:v>42248</c:v>
                </c:pt>
                <c:pt idx="753">
                  <c:v>42278</c:v>
                </c:pt>
                <c:pt idx="754">
                  <c:v>42309</c:v>
                </c:pt>
                <c:pt idx="755">
                  <c:v>42339</c:v>
                </c:pt>
                <c:pt idx="756">
                  <c:v>42370</c:v>
                </c:pt>
                <c:pt idx="757">
                  <c:v>42401</c:v>
                </c:pt>
                <c:pt idx="758">
                  <c:v>42430</c:v>
                </c:pt>
                <c:pt idx="759">
                  <c:v>42461</c:v>
                </c:pt>
                <c:pt idx="760">
                  <c:v>42491</c:v>
                </c:pt>
                <c:pt idx="761">
                  <c:v>42522</c:v>
                </c:pt>
                <c:pt idx="762">
                  <c:v>42552</c:v>
                </c:pt>
                <c:pt idx="763">
                  <c:v>42583</c:v>
                </c:pt>
                <c:pt idx="764">
                  <c:v>42614</c:v>
                </c:pt>
                <c:pt idx="765">
                  <c:v>42644</c:v>
                </c:pt>
                <c:pt idx="766">
                  <c:v>42675</c:v>
                </c:pt>
                <c:pt idx="767">
                  <c:v>42705</c:v>
                </c:pt>
                <c:pt idx="768">
                  <c:v>42736</c:v>
                </c:pt>
                <c:pt idx="769">
                  <c:v>42767</c:v>
                </c:pt>
                <c:pt idx="770">
                  <c:v>42795</c:v>
                </c:pt>
                <c:pt idx="771">
                  <c:v>42826</c:v>
                </c:pt>
                <c:pt idx="772">
                  <c:v>42856</c:v>
                </c:pt>
                <c:pt idx="773">
                  <c:v>42887</c:v>
                </c:pt>
                <c:pt idx="774">
                  <c:v>42917</c:v>
                </c:pt>
                <c:pt idx="775">
                  <c:v>42948</c:v>
                </c:pt>
                <c:pt idx="776">
                  <c:v>42979</c:v>
                </c:pt>
                <c:pt idx="777">
                  <c:v>43009</c:v>
                </c:pt>
                <c:pt idx="778">
                  <c:v>43040</c:v>
                </c:pt>
                <c:pt idx="779">
                  <c:v>43070</c:v>
                </c:pt>
                <c:pt idx="780">
                  <c:v>43101</c:v>
                </c:pt>
                <c:pt idx="781">
                  <c:v>43132</c:v>
                </c:pt>
                <c:pt idx="782">
                  <c:v>43160</c:v>
                </c:pt>
                <c:pt idx="783">
                  <c:v>43191</c:v>
                </c:pt>
                <c:pt idx="784">
                  <c:v>43221</c:v>
                </c:pt>
                <c:pt idx="785">
                  <c:v>43252</c:v>
                </c:pt>
                <c:pt idx="786">
                  <c:v>43282</c:v>
                </c:pt>
                <c:pt idx="787">
                  <c:v>43313</c:v>
                </c:pt>
                <c:pt idx="788">
                  <c:v>43344</c:v>
                </c:pt>
                <c:pt idx="789">
                  <c:v>43374</c:v>
                </c:pt>
                <c:pt idx="790">
                  <c:v>43405</c:v>
                </c:pt>
                <c:pt idx="791">
                  <c:v>43435</c:v>
                </c:pt>
                <c:pt idx="792">
                  <c:v>43466</c:v>
                </c:pt>
                <c:pt idx="793">
                  <c:v>43497</c:v>
                </c:pt>
                <c:pt idx="794">
                  <c:v>43525</c:v>
                </c:pt>
                <c:pt idx="795">
                  <c:v>43556</c:v>
                </c:pt>
                <c:pt idx="796">
                  <c:v>43586</c:v>
                </c:pt>
                <c:pt idx="797">
                  <c:v>43617</c:v>
                </c:pt>
                <c:pt idx="798">
                  <c:v>43647</c:v>
                </c:pt>
                <c:pt idx="799">
                  <c:v>43678</c:v>
                </c:pt>
                <c:pt idx="800">
                  <c:v>43709</c:v>
                </c:pt>
                <c:pt idx="801">
                  <c:v>43739</c:v>
                </c:pt>
                <c:pt idx="802">
                  <c:v>43770</c:v>
                </c:pt>
                <c:pt idx="803">
                  <c:v>43800</c:v>
                </c:pt>
                <c:pt idx="804">
                  <c:v>43831</c:v>
                </c:pt>
                <c:pt idx="805">
                  <c:v>43862</c:v>
                </c:pt>
                <c:pt idx="806">
                  <c:v>43891</c:v>
                </c:pt>
                <c:pt idx="807">
                  <c:v>43922</c:v>
                </c:pt>
                <c:pt idx="808">
                  <c:v>43952</c:v>
                </c:pt>
                <c:pt idx="809">
                  <c:v>43983</c:v>
                </c:pt>
                <c:pt idx="810">
                  <c:v>44013</c:v>
                </c:pt>
                <c:pt idx="811">
                  <c:v>44044</c:v>
                </c:pt>
                <c:pt idx="812">
                  <c:v>44075</c:v>
                </c:pt>
                <c:pt idx="813">
                  <c:v>44105</c:v>
                </c:pt>
                <c:pt idx="814">
                  <c:v>44136</c:v>
                </c:pt>
                <c:pt idx="815">
                  <c:v>44166</c:v>
                </c:pt>
                <c:pt idx="816">
                  <c:v>44197</c:v>
                </c:pt>
                <c:pt idx="817">
                  <c:v>44228</c:v>
                </c:pt>
                <c:pt idx="818">
                  <c:v>44256</c:v>
                </c:pt>
                <c:pt idx="819">
                  <c:v>44287</c:v>
                </c:pt>
                <c:pt idx="820">
                  <c:v>44317</c:v>
                </c:pt>
                <c:pt idx="821">
                  <c:v>44348</c:v>
                </c:pt>
                <c:pt idx="822">
                  <c:v>44378</c:v>
                </c:pt>
                <c:pt idx="823">
                  <c:v>44409</c:v>
                </c:pt>
                <c:pt idx="824">
                  <c:v>44440</c:v>
                </c:pt>
                <c:pt idx="825">
                  <c:v>44470</c:v>
                </c:pt>
                <c:pt idx="826">
                  <c:v>44501</c:v>
                </c:pt>
                <c:pt idx="827">
                  <c:v>44531</c:v>
                </c:pt>
                <c:pt idx="828">
                  <c:v>44562</c:v>
                </c:pt>
                <c:pt idx="829">
                  <c:v>44593</c:v>
                </c:pt>
                <c:pt idx="830">
                  <c:v>44621</c:v>
                </c:pt>
                <c:pt idx="831">
                  <c:v>44652</c:v>
                </c:pt>
                <c:pt idx="832">
                  <c:v>44682</c:v>
                </c:pt>
                <c:pt idx="833">
                  <c:v>44713</c:v>
                </c:pt>
                <c:pt idx="834">
                  <c:v>44743</c:v>
                </c:pt>
                <c:pt idx="835">
                  <c:v>44774</c:v>
                </c:pt>
                <c:pt idx="836">
                  <c:v>44805</c:v>
                </c:pt>
                <c:pt idx="837">
                  <c:v>44835</c:v>
                </c:pt>
                <c:pt idx="838">
                  <c:v>44866</c:v>
                </c:pt>
                <c:pt idx="839">
                  <c:v>44896</c:v>
                </c:pt>
                <c:pt idx="840">
                  <c:v>44927</c:v>
                </c:pt>
                <c:pt idx="841">
                  <c:v>44958</c:v>
                </c:pt>
                <c:pt idx="842">
                  <c:v>44986</c:v>
                </c:pt>
                <c:pt idx="843">
                  <c:v>45017</c:v>
                </c:pt>
                <c:pt idx="844">
                  <c:v>45047</c:v>
                </c:pt>
              </c:numCache>
            </c:numRef>
          </c:cat>
          <c:val>
            <c:numRef>
              <c:f>'FRED Graph'!$C$2:$C$856</c:f>
              <c:numCache>
                <c:formatCode>0.0</c:formatCode>
                <c:ptCount val="855"/>
                <c:pt idx="0">
                  <c:v>21.7</c:v>
                </c:pt>
                <c:pt idx="1">
                  <c:v>21.8</c:v>
                </c:pt>
                <c:pt idx="2">
                  <c:v>21.8</c:v>
                </c:pt>
                <c:pt idx="3">
                  <c:v>21.9</c:v>
                </c:pt>
                <c:pt idx="4">
                  <c:v>21.9</c:v>
                </c:pt>
                <c:pt idx="5">
                  <c:v>21.9</c:v>
                </c:pt>
                <c:pt idx="6">
                  <c:v>22</c:v>
                </c:pt>
                <c:pt idx="7">
                  <c:v>22</c:v>
                </c:pt>
                <c:pt idx="8">
                  <c:v>22.1</c:v>
                </c:pt>
                <c:pt idx="9">
                  <c:v>22.2</c:v>
                </c:pt>
                <c:pt idx="10">
                  <c:v>22.2</c:v>
                </c:pt>
                <c:pt idx="11">
                  <c:v>22.3</c:v>
                </c:pt>
                <c:pt idx="12">
                  <c:v>22.3</c:v>
                </c:pt>
                <c:pt idx="13">
                  <c:v>22.3</c:v>
                </c:pt>
                <c:pt idx="14">
                  <c:v>22.4</c:v>
                </c:pt>
                <c:pt idx="15">
                  <c:v>22.4</c:v>
                </c:pt>
                <c:pt idx="16">
                  <c:v>22.5</c:v>
                </c:pt>
                <c:pt idx="17">
                  <c:v>22.5</c:v>
                </c:pt>
                <c:pt idx="18">
                  <c:v>22.5</c:v>
                </c:pt>
                <c:pt idx="19">
                  <c:v>22.5</c:v>
                </c:pt>
                <c:pt idx="20">
                  <c:v>22.6</c:v>
                </c:pt>
                <c:pt idx="21">
                  <c:v>22.6</c:v>
                </c:pt>
                <c:pt idx="22">
                  <c:v>22.6</c:v>
                </c:pt>
                <c:pt idx="23">
                  <c:v>22.7</c:v>
                </c:pt>
                <c:pt idx="24">
                  <c:v>22.7</c:v>
                </c:pt>
                <c:pt idx="25">
                  <c:v>22.7</c:v>
                </c:pt>
                <c:pt idx="26">
                  <c:v>22.7</c:v>
                </c:pt>
                <c:pt idx="27">
                  <c:v>22.7</c:v>
                </c:pt>
                <c:pt idx="28">
                  <c:v>22.7</c:v>
                </c:pt>
                <c:pt idx="29">
                  <c:v>22.7</c:v>
                </c:pt>
                <c:pt idx="30">
                  <c:v>22.7</c:v>
                </c:pt>
                <c:pt idx="31">
                  <c:v>22.8</c:v>
                </c:pt>
                <c:pt idx="32">
                  <c:v>22.8</c:v>
                </c:pt>
                <c:pt idx="33">
                  <c:v>22.9</c:v>
                </c:pt>
                <c:pt idx="34">
                  <c:v>22.9</c:v>
                </c:pt>
                <c:pt idx="35">
                  <c:v>22.9</c:v>
                </c:pt>
                <c:pt idx="36">
                  <c:v>22.9</c:v>
                </c:pt>
                <c:pt idx="37">
                  <c:v>22.9</c:v>
                </c:pt>
                <c:pt idx="38">
                  <c:v>22.9</c:v>
                </c:pt>
                <c:pt idx="39">
                  <c:v>22.9</c:v>
                </c:pt>
                <c:pt idx="40">
                  <c:v>22.9</c:v>
                </c:pt>
                <c:pt idx="41">
                  <c:v>23.1</c:v>
                </c:pt>
                <c:pt idx="42">
                  <c:v>23.2</c:v>
                </c:pt>
                <c:pt idx="43">
                  <c:v>23.3</c:v>
                </c:pt>
                <c:pt idx="44">
                  <c:v>23.3</c:v>
                </c:pt>
                <c:pt idx="45">
                  <c:v>23.3</c:v>
                </c:pt>
                <c:pt idx="46">
                  <c:v>23.3</c:v>
                </c:pt>
                <c:pt idx="47">
                  <c:v>23.5</c:v>
                </c:pt>
                <c:pt idx="48">
                  <c:v>23.5</c:v>
                </c:pt>
                <c:pt idx="49">
                  <c:v>23.7</c:v>
                </c:pt>
                <c:pt idx="50">
                  <c:v>23.8</c:v>
                </c:pt>
                <c:pt idx="51">
                  <c:v>23.9</c:v>
                </c:pt>
                <c:pt idx="52">
                  <c:v>23.9</c:v>
                </c:pt>
                <c:pt idx="53">
                  <c:v>23.9</c:v>
                </c:pt>
                <c:pt idx="54">
                  <c:v>24</c:v>
                </c:pt>
                <c:pt idx="55">
                  <c:v>24</c:v>
                </c:pt>
                <c:pt idx="56">
                  <c:v>24.1</c:v>
                </c:pt>
                <c:pt idx="57">
                  <c:v>24.2</c:v>
                </c:pt>
                <c:pt idx="58">
                  <c:v>24.2</c:v>
                </c:pt>
                <c:pt idx="59">
                  <c:v>24.3</c:v>
                </c:pt>
                <c:pt idx="60">
                  <c:v>24.3</c:v>
                </c:pt>
                <c:pt idx="61">
                  <c:v>24.4</c:v>
                </c:pt>
                <c:pt idx="62">
                  <c:v>24.4</c:v>
                </c:pt>
                <c:pt idx="63">
                  <c:v>24.5</c:v>
                </c:pt>
                <c:pt idx="64">
                  <c:v>24.6</c:v>
                </c:pt>
                <c:pt idx="65">
                  <c:v>24.5</c:v>
                </c:pt>
                <c:pt idx="66">
                  <c:v>24.5</c:v>
                </c:pt>
                <c:pt idx="67">
                  <c:v>24.5</c:v>
                </c:pt>
                <c:pt idx="68">
                  <c:v>24.5</c:v>
                </c:pt>
                <c:pt idx="69">
                  <c:v>24.4</c:v>
                </c:pt>
                <c:pt idx="70">
                  <c:v>24.5</c:v>
                </c:pt>
                <c:pt idx="71">
                  <c:v>24.5</c:v>
                </c:pt>
                <c:pt idx="72">
                  <c:v>24.5</c:v>
                </c:pt>
                <c:pt idx="73">
                  <c:v>24.5</c:v>
                </c:pt>
                <c:pt idx="74">
                  <c:v>24.6</c:v>
                </c:pt>
                <c:pt idx="75">
                  <c:v>24.6</c:v>
                </c:pt>
                <c:pt idx="76">
                  <c:v>24.7</c:v>
                </c:pt>
                <c:pt idx="77">
                  <c:v>24.7</c:v>
                </c:pt>
                <c:pt idx="78">
                  <c:v>24.7</c:v>
                </c:pt>
                <c:pt idx="79">
                  <c:v>24.8</c:v>
                </c:pt>
                <c:pt idx="80">
                  <c:v>24.8</c:v>
                </c:pt>
                <c:pt idx="81">
                  <c:v>24.9</c:v>
                </c:pt>
                <c:pt idx="82">
                  <c:v>25</c:v>
                </c:pt>
                <c:pt idx="83">
                  <c:v>25</c:v>
                </c:pt>
                <c:pt idx="84">
                  <c:v>25</c:v>
                </c:pt>
                <c:pt idx="85">
                  <c:v>25.1</c:v>
                </c:pt>
                <c:pt idx="86">
                  <c:v>25.1</c:v>
                </c:pt>
                <c:pt idx="87">
                  <c:v>25.2</c:v>
                </c:pt>
                <c:pt idx="88">
                  <c:v>25.2</c:v>
                </c:pt>
                <c:pt idx="89">
                  <c:v>25.2</c:v>
                </c:pt>
                <c:pt idx="90">
                  <c:v>25.2</c:v>
                </c:pt>
                <c:pt idx="91">
                  <c:v>25.3</c:v>
                </c:pt>
                <c:pt idx="92">
                  <c:v>25.3</c:v>
                </c:pt>
                <c:pt idx="93">
                  <c:v>25.4</c:v>
                </c:pt>
                <c:pt idx="94">
                  <c:v>25.4</c:v>
                </c:pt>
                <c:pt idx="95">
                  <c:v>25.4</c:v>
                </c:pt>
                <c:pt idx="96">
                  <c:v>25.4</c:v>
                </c:pt>
                <c:pt idx="97">
                  <c:v>25.4</c:v>
                </c:pt>
                <c:pt idx="98">
                  <c:v>25.4</c:v>
                </c:pt>
                <c:pt idx="99">
                  <c:v>25.4</c:v>
                </c:pt>
                <c:pt idx="100">
                  <c:v>25.4</c:v>
                </c:pt>
                <c:pt idx="101">
                  <c:v>25.4</c:v>
                </c:pt>
                <c:pt idx="102">
                  <c:v>25.5</c:v>
                </c:pt>
                <c:pt idx="103">
                  <c:v>25.4</c:v>
                </c:pt>
                <c:pt idx="104">
                  <c:v>25.5</c:v>
                </c:pt>
                <c:pt idx="105">
                  <c:v>25.5</c:v>
                </c:pt>
                <c:pt idx="106">
                  <c:v>25.6</c:v>
                </c:pt>
                <c:pt idx="107">
                  <c:v>25.6</c:v>
                </c:pt>
                <c:pt idx="108">
                  <c:v>25.6</c:v>
                </c:pt>
                <c:pt idx="109">
                  <c:v>25.6</c:v>
                </c:pt>
                <c:pt idx="110">
                  <c:v>25.6</c:v>
                </c:pt>
                <c:pt idx="111">
                  <c:v>25.6</c:v>
                </c:pt>
                <c:pt idx="112">
                  <c:v>25.7</c:v>
                </c:pt>
                <c:pt idx="113">
                  <c:v>25.8</c:v>
                </c:pt>
                <c:pt idx="114">
                  <c:v>25.8</c:v>
                </c:pt>
                <c:pt idx="115">
                  <c:v>25.8</c:v>
                </c:pt>
                <c:pt idx="116">
                  <c:v>25.8</c:v>
                </c:pt>
                <c:pt idx="117">
                  <c:v>25.8</c:v>
                </c:pt>
                <c:pt idx="118">
                  <c:v>25.8</c:v>
                </c:pt>
                <c:pt idx="119">
                  <c:v>25.8</c:v>
                </c:pt>
                <c:pt idx="120">
                  <c:v>25.9</c:v>
                </c:pt>
                <c:pt idx="121">
                  <c:v>25.9</c:v>
                </c:pt>
                <c:pt idx="122">
                  <c:v>26</c:v>
                </c:pt>
                <c:pt idx="123">
                  <c:v>26</c:v>
                </c:pt>
                <c:pt idx="124">
                  <c:v>26</c:v>
                </c:pt>
                <c:pt idx="125">
                  <c:v>26</c:v>
                </c:pt>
                <c:pt idx="126">
                  <c:v>26.1</c:v>
                </c:pt>
                <c:pt idx="127">
                  <c:v>26.1</c:v>
                </c:pt>
                <c:pt idx="128">
                  <c:v>26.1</c:v>
                </c:pt>
                <c:pt idx="129">
                  <c:v>26.2</c:v>
                </c:pt>
                <c:pt idx="130">
                  <c:v>26.2</c:v>
                </c:pt>
                <c:pt idx="131">
                  <c:v>26.3</c:v>
                </c:pt>
                <c:pt idx="132">
                  <c:v>26.3</c:v>
                </c:pt>
                <c:pt idx="133">
                  <c:v>26.4</c:v>
                </c:pt>
                <c:pt idx="134">
                  <c:v>26.4</c:v>
                </c:pt>
                <c:pt idx="135">
                  <c:v>26.4</c:v>
                </c:pt>
                <c:pt idx="136">
                  <c:v>26.4</c:v>
                </c:pt>
                <c:pt idx="137">
                  <c:v>26.4</c:v>
                </c:pt>
                <c:pt idx="138">
                  <c:v>26.5</c:v>
                </c:pt>
                <c:pt idx="139">
                  <c:v>26.5</c:v>
                </c:pt>
                <c:pt idx="140">
                  <c:v>26.6</c:v>
                </c:pt>
                <c:pt idx="141">
                  <c:v>26.6</c:v>
                </c:pt>
                <c:pt idx="142">
                  <c:v>26.7</c:v>
                </c:pt>
                <c:pt idx="143">
                  <c:v>26.7</c:v>
                </c:pt>
                <c:pt idx="144">
                  <c:v>26.8</c:v>
                </c:pt>
                <c:pt idx="145">
                  <c:v>26.9</c:v>
                </c:pt>
                <c:pt idx="146">
                  <c:v>26.9</c:v>
                </c:pt>
                <c:pt idx="147">
                  <c:v>26.9</c:v>
                </c:pt>
                <c:pt idx="148">
                  <c:v>26.9</c:v>
                </c:pt>
                <c:pt idx="149">
                  <c:v>26.9</c:v>
                </c:pt>
                <c:pt idx="150">
                  <c:v>27</c:v>
                </c:pt>
                <c:pt idx="151">
                  <c:v>27</c:v>
                </c:pt>
                <c:pt idx="152">
                  <c:v>27</c:v>
                </c:pt>
                <c:pt idx="153">
                  <c:v>27.1</c:v>
                </c:pt>
                <c:pt idx="154">
                  <c:v>27.2</c:v>
                </c:pt>
                <c:pt idx="155">
                  <c:v>27.2</c:v>
                </c:pt>
                <c:pt idx="156">
                  <c:v>27.3</c:v>
                </c:pt>
                <c:pt idx="157">
                  <c:v>27.3</c:v>
                </c:pt>
                <c:pt idx="158">
                  <c:v>27.4</c:v>
                </c:pt>
                <c:pt idx="159">
                  <c:v>27.6</c:v>
                </c:pt>
                <c:pt idx="160">
                  <c:v>27.7</c:v>
                </c:pt>
                <c:pt idx="161">
                  <c:v>27.9</c:v>
                </c:pt>
                <c:pt idx="162">
                  <c:v>27.9</c:v>
                </c:pt>
                <c:pt idx="163">
                  <c:v>27.9</c:v>
                </c:pt>
                <c:pt idx="164">
                  <c:v>28</c:v>
                </c:pt>
                <c:pt idx="165">
                  <c:v>28.2</c:v>
                </c:pt>
                <c:pt idx="166">
                  <c:v>28.2</c:v>
                </c:pt>
                <c:pt idx="167">
                  <c:v>28.3</c:v>
                </c:pt>
                <c:pt idx="168">
                  <c:v>28.4</c:v>
                </c:pt>
                <c:pt idx="169">
                  <c:v>28.5</c:v>
                </c:pt>
                <c:pt idx="170">
                  <c:v>28.4</c:v>
                </c:pt>
                <c:pt idx="171">
                  <c:v>28.5</c:v>
                </c:pt>
                <c:pt idx="172">
                  <c:v>28.6</c:v>
                </c:pt>
                <c:pt idx="173">
                  <c:v>28.7</c:v>
                </c:pt>
                <c:pt idx="174">
                  <c:v>28.8</c:v>
                </c:pt>
                <c:pt idx="175">
                  <c:v>28.9</c:v>
                </c:pt>
                <c:pt idx="176">
                  <c:v>28.9</c:v>
                </c:pt>
                <c:pt idx="177">
                  <c:v>29</c:v>
                </c:pt>
                <c:pt idx="178">
                  <c:v>29.1</c:v>
                </c:pt>
                <c:pt idx="179">
                  <c:v>29.2</c:v>
                </c:pt>
                <c:pt idx="180">
                  <c:v>29.3</c:v>
                </c:pt>
                <c:pt idx="181">
                  <c:v>29.4</c:v>
                </c:pt>
                <c:pt idx="182">
                  <c:v>29.5</c:v>
                </c:pt>
                <c:pt idx="183">
                  <c:v>29.6</c:v>
                </c:pt>
                <c:pt idx="184">
                  <c:v>29.6</c:v>
                </c:pt>
                <c:pt idx="185">
                  <c:v>30</c:v>
                </c:pt>
                <c:pt idx="186">
                  <c:v>30.3</c:v>
                </c:pt>
                <c:pt idx="187">
                  <c:v>30.5</c:v>
                </c:pt>
                <c:pt idx="188">
                  <c:v>30.5</c:v>
                </c:pt>
                <c:pt idx="189">
                  <c:v>30.7</c:v>
                </c:pt>
                <c:pt idx="190">
                  <c:v>30.9</c:v>
                </c:pt>
                <c:pt idx="191">
                  <c:v>31.1</c:v>
                </c:pt>
                <c:pt idx="192">
                  <c:v>31.3</c:v>
                </c:pt>
                <c:pt idx="193">
                  <c:v>31.4</c:v>
                </c:pt>
                <c:pt idx="194">
                  <c:v>31.8</c:v>
                </c:pt>
                <c:pt idx="195">
                  <c:v>32.1</c:v>
                </c:pt>
                <c:pt idx="196">
                  <c:v>32.299999999999997</c:v>
                </c:pt>
                <c:pt idx="197">
                  <c:v>32.4</c:v>
                </c:pt>
                <c:pt idx="198">
                  <c:v>32.700000000000003</c:v>
                </c:pt>
                <c:pt idx="199">
                  <c:v>32.9</c:v>
                </c:pt>
                <c:pt idx="200">
                  <c:v>33.200000000000003</c:v>
                </c:pt>
                <c:pt idx="201">
                  <c:v>33.4</c:v>
                </c:pt>
                <c:pt idx="202">
                  <c:v>33.6</c:v>
                </c:pt>
                <c:pt idx="203">
                  <c:v>33.799999999999997</c:v>
                </c:pt>
                <c:pt idx="204">
                  <c:v>34</c:v>
                </c:pt>
                <c:pt idx="205">
                  <c:v>34.4</c:v>
                </c:pt>
                <c:pt idx="206">
                  <c:v>34.799999999999997</c:v>
                </c:pt>
                <c:pt idx="207">
                  <c:v>35</c:v>
                </c:pt>
                <c:pt idx="208">
                  <c:v>35.299999999999997</c:v>
                </c:pt>
                <c:pt idx="209">
                  <c:v>35.5</c:v>
                </c:pt>
                <c:pt idx="210">
                  <c:v>35.6</c:v>
                </c:pt>
                <c:pt idx="211">
                  <c:v>35.9</c:v>
                </c:pt>
                <c:pt idx="212">
                  <c:v>36.200000000000003</c:v>
                </c:pt>
                <c:pt idx="213">
                  <c:v>36.299999999999997</c:v>
                </c:pt>
                <c:pt idx="214">
                  <c:v>36.5</c:v>
                </c:pt>
                <c:pt idx="215">
                  <c:v>36.799999999999997</c:v>
                </c:pt>
                <c:pt idx="216">
                  <c:v>36.799999999999997</c:v>
                </c:pt>
                <c:pt idx="217">
                  <c:v>36.6</c:v>
                </c:pt>
                <c:pt idx="218">
                  <c:v>36.4</c:v>
                </c:pt>
                <c:pt idx="219">
                  <c:v>36.4</c:v>
                </c:pt>
                <c:pt idx="220">
                  <c:v>36.5</c:v>
                </c:pt>
                <c:pt idx="221">
                  <c:v>36.9</c:v>
                </c:pt>
                <c:pt idx="222">
                  <c:v>37</c:v>
                </c:pt>
                <c:pt idx="223">
                  <c:v>37.200000000000003</c:v>
                </c:pt>
                <c:pt idx="224">
                  <c:v>37.4</c:v>
                </c:pt>
                <c:pt idx="225">
                  <c:v>37.5</c:v>
                </c:pt>
                <c:pt idx="226">
                  <c:v>37.700000000000003</c:v>
                </c:pt>
                <c:pt idx="227">
                  <c:v>37.799999999999997</c:v>
                </c:pt>
                <c:pt idx="228">
                  <c:v>38</c:v>
                </c:pt>
                <c:pt idx="229">
                  <c:v>38.1</c:v>
                </c:pt>
                <c:pt idx="230">
                  <c:v>38.200000000000003</c:v>
                </c:pt>
                <c:pt idx="231">
                  <c:v>38.299999999999997</c:v>
                </c:pt>
                <c:pt idx="232">
                  <c:v>38.4</c:v>
                </c:pt>
                <c:pt idx="233">
                  <c:v>38.6</c:v>
                </c:pt>
                <c:pt idx="234">
                  <c:v>38.799999999999997</c:v>
                </c:pt>
                <c:pt idx="235">
                  <c:v>39</c:v>
                </c:pt>
                <c:pt idx="236">
                  <c:v>39</c:v>
                </c:pt>
                <c:pt idx="237">
                  <c:v>39.1</c:v>
                </c:pt>
                <c:pt idx="238">
                  <c:v>39.200000000000003</c:v>
                </c:pt>
                <c:pt idx="239">
                  <c:v>39.299999999999997</c:v>
                </c:pt>
                <c:pt idx="240">
                  <c:v>39.4</c:v>
                </c:pt>
                <c:pt idx="241">
                  <c:v>39.5</c:v>
                </c:pt>
                <c:pt idx="242">
                  <c:v>39.6</c:v>
                </c:pt>
                <c:pt idx="243">
                  <c:v>39.700000000000003</c:v>
                </c:pt>
                <c:pt idx="244">
                  <c:v>39.9</c:v>
                </c:pt>
                <c:pt idx="245">
                  <c:v>40</c:v>
                </c:pt>
                <c:pt idx="246">
                  <c:v>40.1</c:v>
                </c:pt>
                <c:pt idx="247">
                  <c:v>40.5</c:v>
                </c:pt>
                <c:pt idx="248">
                  <c:v>41</c:v>
                </c:pt>
                <c:pt idx="249">
                  <c:v>41.6</c:v>
                </c:pt>
                <c:pt idx="250">
                  <c:v>41.8</c:v>
                </c:pt>
                <c:pt idx="251">
                  <c:v>42.1</c:v>
                </c:pt>
                <c:pt idx="252">
                  <c:v>42.4</c:v>
                </c:pt>
                <c:pt idx="253">
                  <c:v>42.7</c:v>
                </c:pt>
                <c:pt idx="254">
                  <c:v>43</c:v>
                </c:pt>
                <c:pt idx="255">
                  <c:v>43.2</c:v>
                </c:pt>
                <c:pt idx="256">
                  <c:v>43.5</c:v>
                </c:pt>
                <c:pt idx="257">
                  <c:v>43.9</c:v>
                </c:pt>
                <c:pt idx="258">
                  <c:v>44.4</c:v>
                </c:pt>
                <c:pt idx="259">
                  <c:v>44.9</c:v>
                </c:pt>
                <c:pt idx="260">
                  <c:v>45.5</c:v>
                </c:pt>
                <c:pt idx="261">
                  <c:v>46</c:v>
                </c:pt>
                <c:pt idx="262">
                  <c:v>46.3</c:v>
                </c:pt>
                <c:pt idx="263">
                  <c:v>46.9</c:v>
                </c:pt>
                <c:pt idx="264">
                  <c:v>47.3</c:v>
                </c:pt>
                <c:pt idx="265">
                  <c:v>47.7</c:v>
                </c:pt>
                <c:pt idx="266">
                  <c:v>47.9</c:v>
                </c:pt>
                <c:pt idx="267">
                  <c:v>48.2</c:v>
                </c:pt>
                <c:pt idx="268">
                  <c:v>48.3</c:v>
                </c:pt>
                <c:pt idx="269">
                  <c:v>48.7</c:v>
                </c:pt>
                <c:pt idx="270">
                  <c:v>48.9</c:v>
                </c:pt>
                <c:pt idx="271">
                  <c:v>49</c:v>
                </c:pt>
                <c:pt idx="272">
                  <c:v>49.3</c:v>
                </c:pt>
                <c:pt idx="273">
                  <c:v>49.6</c:v>
                </c:pt>
                <c:pt idx="274">
                  <c:v>50</c:v>
                </c:pt>
                <c:pt idx="275">
                  <c:v>50.3</c:v>
                </c:pt>
                <c:pt idx="276">
                  <c:v>50.5</c:v>
                </c:pt>
                <c:pt idx="277">
                  <c:v>50.6</c:v>
                </c:pt>
                <c:pt idx="278">
                  <c:v>50.7</c:v>
                </c:pt>
                <c:pt idx="279">
                  <c:v>50.7</c:v>
                </c:pt>
                <c:pt idx="280">
                  <c:v>50.9</c:v>
                </c:pt>
                <c:pt idx="281">
                  <c:v>51.2</c:v>
                </c:pt>
                <c:pt idx="282">
                  <c:v>51.6</c:v>
                </c:pt>
                <c:pt idx="283">
                  <c:v>51.9</c:v>
                </c:pt>
                <c:pt idx="284">
                  <c:v>52.2</c:v>
                </c:pt>
                <c:pt idx="285">
                  <c:v>52.3</c:v>
                </c:pt>
                <c:pt idx="286">
                  <c:v>52.4</c:v>
                </c:pt>
                <c:pt idx="287">
                  <c:v>52.4</c:v>
                </c:pt>
                <c:pt idx="288">
                  <c:v>52.9</c:v>
                </c:pt>
                <c:pt idx="289">
                  <c:v>53.2</c:v>
                </c:pt>
                <c:pt idx="290">
                  <c:v>53.5</c:v>
                </c:pt>
                <c:pt idx="291">
                  <c:v>54</c:v>
                </c:pt>
                <c:pt idx="292">
                  <c:v>54.3</c:v>
                </c:pt>
                <c:pt idx="293">
                  <c:v>54.7</c:v>
                </c:pt>
                <c:pt idx="294">
                  <c:v>55.2</c:v>
                </c:pt>
                <c:pt idx="295">
                  <c:v>55.5</c:v>
                </c:pt>
                <c:pt idx="296">
                  <c:v>55.9</c:v>
                </c:pt>
                <c:pt idx="297">
                  <c:v>56.2</c:v>
                </c:pt>
                <c:pt idx="298">
                  <c:v>56.6</c:v>
                </c:pt>
                <c:pt idx="299">
                  <c:v>57</c:v>
                </c:pt>
                <c:pt idx="300">
                  <c:v>57.5</c:v>
                </c:pt>
                <c:pt idx="301">
                  <c:v>57.8</c:v>
                </c:pt>
                <c:pt idx="302">
                  <c:v>58.3</c:v>
                </c:pt>
                <c:pt idx="303">
                  <c:v>58.8</c:v>
                </c:pt>
                <c:pt idx="304">
                  <c:v>59.4</c:v>
                </c:pt>
                <c:pt idx="305">
                  <c:v>60</c:v>
                </c:pt>
                <c:pt idx="306">
                  <c:v>60.7</c:v>
                </c:pt>
                <c:pt idx="307">
                  <c:v>61.3</c:v>
                </c:pt>
                <c:pt idx="308">
                  <c:v>62.1</c:v>
                </c:pt>
                <c:pt idx="309">
                  <c:v>62.8</c:v>
                </c:pt>
                <c:pt idx="310">
                  <c:v>63.3</c:v>
                </c:pt>
                <c:pt idx="311">
                  <c:v>63.5</c:v>
                </c:pt>
                <c:pt idx="312">
                  <c:v>64</c:v>
                </c:pt>
                <c:pt idx="313">
                  <c:v>64.900000000000006</c:v>
                </c:pt>
                <c:pt idx="314">
                  <c:v>65.5</c:v>
                </c:pt>
                <c:pt idx="315">
                  <c:v>66.3</c:v>
                </c:pt>
                <c:pt idx="316">
                  <c:v>67.099999999999994</c:v>
                </c:pt>
                <c:pt idx="317">
                  <c:v>68</c:v>
                </c:pt>
                <c:pt idx="318">
                  <c:v>69</c:v>
                </c:pt>
                <c:pt idx="319">
                  <c:v>70.099999999999994</c:v>
                </c:pt>
                <c:pt idx="320">
                  <c:v>71.099999999999994</c:v>
                </c:pt>
                <c:pt idx="321">
                  <c:v>72.3</c:v>
                </c:pt>
                <c:pt idx="322">
                  <c:v>73.5</c:v>
                </c:pt>
                <c:pt idx="323">
                  <c:v>74.599999999999994</c:v>
                </c:pt>
                <c:pt idx="324">
                  <c:v>75.900000000000006</c:v>
                </c:pt>
                <c:pt idx="325">
                  <c:v>76.8</c:v>
                </c:pt>
                <c:pt idx="326">
                  <c:v>78.099999999999994</c:v>
                </c:pt>
                <c:pt idx="327">
                  <c:v>79.3</c:v>
                </c:pt>
                <c:pt idx="328">
                  <c:v>80.5</c:v>
                </c:pt>
                <c:pt idx="329">
                  <c:v>82.3</c:v>
                </c:pt>
                <c:pt idx="330">
                  <c:v>81.3</c:v>
                </c:pt>
                <c:pt idx="331">
                  <c:v>81.400000000000006</c:v>
                </c:pt>
                <c:pt idx="332">
                  <c:v>82</c:v>
                </c:pt>
                <c:pt idx="333">
                  <c:v>83.4</c:v>
                </c:pt>
                <c:pt idx="334">
                  <c:v>84.7</c:v>
                </c:pt>
                <c:pt idx="335">
                  <c:v>85.8</c:v>
                </c:pt>
                <c:pt idx="336">
                  <c:v>86.3</c:v>
                </c:pt>
                <c:pt idx="337">
                  <c:v>86.3</c:v>
                </c:pt>
                <c:pt idx="338">
                  <c:v>86.7</c:v>
                </c:pt>
                <c:pt idx="339">
                  <c:v>87.3</c:v>
                </c:pt>
                <c:pt idx="340">
                  <c:v>88.6</c:v>
                </c:pt>
                <c:pt idx="341">
                  <c:v>89.9</c:v>
                </c:pt>
                <c:pt idx="342">
                  <c:v>91.5</c:v>
                </c:pt>
                <c:pt idx="343">
                  <c:v>92.5</c:v>
                </c:pt>
                <c:pt idx="344">
                  <c:v>93.9</c:v>
                </c:pt>
                <c:pt idx="345">
                  <c:v>93.8</c:v>
                </c:pt>
                <c:pt idx="346">
                  <c:v>94</c:v>
                </c:pt>
                <c:pt idx="347">
                  <c:v>94.3</c:v>
                </c:pt>
                <c:pt idx="348">
                  <c:v>94.4</c:v>
                </c:pt>
                <c:pt idx="349">
                  <c:v>94.7</c:v>
                </c:pt>
                <c:pt idx="350">
                  <c:v>94.2</c:v>
                </c:pt>
                <c:pt idx="351">
                  <c:v>95.3</c:v>
                </c:pt>
                <c:pt idx="352">
                  <c:v>96.8</c:v>
                </c:pt>
                <c:pt idx="353">
                  <c:v>98</c:v>
                </c:pt>
                <c:pt idx="354">
                  <c:v>98.5</c:v>
                </c:pt>
                <c:pt idx="355">
                  <c:v>98.9</c:v>
                </c:pt>
                <c:pt idx="356">
                  <c:v>98.4</c:v>
                </c:pt>
                <c:pt idx="357">
                  <c:v>98.4</c:v>
                </c:pt>
                <c:pt idx="358">
                  <c:v>97.9</c:v>
                </c:pt>
                <c:pt idx="359">
                  <c:v>96.5</c:v>
                </c:pt>
                <c:pt idx="360">
                  <c:v>97.2</c:v>
                </c:pt>
                <c:pt idx="361">
                  <c:v>97.5</c:v>
                </c:pt>
                <c:pt idx="362">
                  <c:v>97.6</c:v>
                </c:pt>
                <c:pt idx="363">
                  <c:v>98.4</c:v>
                </c:pt>
                <c:pt idx="364">
                  <c:v>98.7</c:v>
                </c:pt>
                <c:pt idx="365">
                  <c:v>99</c:v>
                </c:pt>
                <c:pt idx="366">
                  <c:v>99.4</c:v>
                </c:pt>
                <c:pt idx="367">
                  <c:v>99.6</c:v>
                </c:pt>
                <c:pt idx="368">
                  <c:v>100.1</c:v>
                </c:pt>
                <c:pt idx="369">
                  <c:v>100.3</c:v>
                </c:pt>
                <c:pt idx="370">
                  <c:v>100.7</c:v>
                </c:pt>
                <c:pt idx="371">
                  <c:v>101.1</c:v>
                </c:pt>
                <c:pt idx="372">
                  <c:v>101.4</c:v>
                </c:pt>
                <c:pt idx="373">
                  <c:v>101.8</c:v>
                </c:pt>
                <c:pt idx="374">
                  <c:v>102.3</c:v>
                </c:pt>
                <c:pt idx="375">
                  <c:v>103</c:v>
                </c:pt>
                <c:pt idx="376">
                  <c:v>103.2</c:v>
                </c:pt>
                <c:pt idx="377">
                  <c:v>103.6</c:v>
                </c:pt>
                <c:pt idx="378">
                  <c:v>104.3</c:v>
                </c:pt>
                <c:pt idx="379">
                  <c:v>104.7</c:v>
                </c:pt>
                <c:pt idx="380">
                  <c:v>105.1</c:v>
                </c:pt>
                <c:pt idx="381">
                  <c:v>105.5</c:v>
                </c:pt>
                <c:pt idx="382">
                  <c:v>105.8</c:v>
                </c:pt>
                <c:pt idx="383">
                  <c:v>106.4</c:v>
                </c:pt>
                <c:pt idx="384">
                  <c:v>106.7</c:v>
                </c:pt>
                <c:pt idx="385">
                  <c:v>107.4</c:v>
                </c:pt>
                <c:pt idx="386">
                  <c:v>107.8</c:v>
                </c:pt>
                <c:pt idx="387">
                  <c:v>108.1</c:v>
                </c:pt>
                <c:pt idx="388">
                  <c:v>109.2</c:v>
                </c:pt>
                <c:pt idx="389">
                  <c:v>109.6</c:v>
                </c:pt>
                <c:pt idx="390">
                  <c:v>110.1</c:v>
                </c:pt>
                <c:pt idx="391">
                  <c:v>110.8</c:v>
                </c:pt>
                <c:pt idx="392">
                  <c:v>111</c:v>
                </c:pt>
                <c:pt idx="393">
                  <c:v>111.5</c:v>
                </c:pt>
                <c:pt idx="394">
                  <c:v>112.3</c:v>
                </c:pt>
                <c:pt idx="395">
                  <c:v>112.7</c:v>
                </c:pt>
                <c:pt idx="396">
                  <c:v>113.2</c:v>
                </c:pt>
                <c:pt idx="397">
                  <c:v>113.5</c:v>
                </c:pt>
                <c:pt idx="398">
                  <c:v>114.3</c:v>
                </c:pt>
                <c:pt idx="399">
                  <c:v>115</c:v>
                </c:pt>
                <c:pt idx="400">
                  <c:v>115.2</c:v>
                </c:pt>
                <c:pt idx="401">
                  <c:v>115.6</c:v>
                </c:pt>
                <c:pt idx="402">
                  <c:v>115.9</c:v>
                </c:pt>
                <c:pt idx="403">
                  <c:v>116.3</c:v>
                </c:pt>
                <c:pt idx="404">
                  <c:v>116.9</c:v>
                </c:pt>
                <c:pt idx="405">
                  <c:v>117.5</c:v>
                </c:pt>
                <c:pt idx="406">
                  <c:v>117.8</c:v>
                </c:pt>
                <c:pt idx="407">
                  <c:v>118.1</c:v>
                </c:pt>
                <c:pt idx="408">
                  <c:v>118.6</c:v>
                </c:pt>
                <c:pt idx="409">
                  <c:v>119.1</c:v>
                </c:pt>
                <c:pt idx="410">
                  <c:v>119.5</c:v>
                </c:pt>
                <c:pt idx="411">
                  <c:v>120.3</c:v>
                </c:pt>
                <c:pt idx="412">
                  <c:v>120.7</c:v>
                </c:pt>
                <c:pt idx="413">
                  <c:v>121</c:v>
                </c:pt>
                <c:pt idx="414">
                  <c:v>121.1</c:v>
                </c:pt>
                <c:pt idx="415">
                  <c:v>121.9</c:v>
                </c:pt>
                <c:pt idx="416">
                  <c:v>122.4</c:v>
                </c:pt>
                <c:pt idx="417">
                  <c:v>123.1</c:v>
                </c:pt>
                <c:pt idx="418">
                  <c:v>123.4</c:v>
                </c:pt>
                <c:pt idx="419">
                  <c:v>124.1</c:v>
                </c:pt>
                <c:pt idx="420">
                  <c:v>124.6</c:v>
                </c:pt>
                <c:pt idx="421">
                  <c:v>125.1</c:v>
                </c:pt>
                <c:pt idx="422">
                  <c:v>125.5</c:v>
                </c:pt>
                <c:pt idx="423">
                  <c:v>126</c:v>
                </c:pt>
                <c:pt idx="424">
                  <c:v>126.3</c:v>
                </c:pt>
                <c:pt idx="425">
                  <c:v>126.8</c:v>
                </c:pt>
                <c:pt idx="426">
                  <c:v>127.2</c:v>
                </c:pt>
                <c:pt idx="427">
                  <c:v>127.8</c:v>
                </c:pt>
                <c:pt idx="428">
                  <c:v>128.30000000000001</c:v>
                </c:pt>
                <c:pt idx="429">
                  <c:v>128.6</c:v>
                </c:pt>
                <c:pt idx="430">
                  <c:v>129.19999999999999</c:v>
                </c:pt>
                <c:pt idx="431">
                  <c:v>129.6</c:v>
                </c:pt>
                <c:pt idx="432">
                  <c:v>129.80000000000001</c:v>
                </c:pt>
                <c:pt idx="433">
                  <c:v>130.4</c:v>
                </c:pt>
                <c:pt idx="434">
                  <c:v>131</c:v>
                </c:pt>
                <c:pt idx="435">
                  <c:v>131.4</c:v>
                </c:pt>
                <c:pt idx="436">
                  <c:v>132</c:v>
                </c:pt>
                <c:pt idx="437">
                  <c:v>132.4</c:v>
                </c:pt>
                <c:pt idx="438">
                  <c:v>133.19999999999999</c:v>
                </c:pt>
                <c:pt idx="439">
                  <c:v>133.69999999999999</c:v>
                </c:pt>
                <c:pt idx="440">
                  <c:v>133.9</c:v>
                </c:pt>
                <c:pt idx="441">
                  <c:v>134.80000000000001</c:v>
                </c:pt>
                <c:pt idx="442">
                  <c:v>135.4</c:v>
                </c:pt>
                <c:pt idx="443">
                  <c:v>136</c:v>
                </c:pt>
                <c:pt idx="444">
                  <c:v>136.30000000000001</c:v>
                </c:pt>
                <c:pt idx="445">
                  <c:v>136.6</c:v>
                </c:pt>
                <c:pt idx="446">
                  <c:v>137.6</c:v>
                </c:pt>
                <c:pt idx="447">
                  <c:v>138.19999999999999</c:v>
                </c:pt>
                <c:pt idx="448">
                  <c:v>138.6</c:v>
                </c:pt>
                <c:pt idx="449">
                  <c:v>139.6</c:v>
                </c:pt>
                <c:pt idx="450">
                  <c:v>140.69999999999999</c:v>
                </c:pt>
                <c:pt idx="451">
                  <c:v>141.80000000000001</c:v>
                </c:pt>
                <c:pt idx="452">
                  <c:v>142.1</c:v>
                </c:pt>
                <c:pt idx="453">
                  <c:v>142.4</c:v>
                </c:pt>
                <c:pt idx="454">
                  <c:v>142.6</c:v>
                </c:pt>
                <c:pt idx="455">
                  <c:v>143.19999999999999</c:v>
                </c:pt>
                <c:pt idx="456">
                  <c:v>144.19999999999999</c:v>
                </c:pt>
                <c:pt idx="457">
                  <c:v>144.5</c:v>
                </c:pt>
                <c:pt idx="458">
                  <c:v>144.80000000000001</c:v>
                </c:pt>
                <c:pt idx="459">
                  <c:v>145.19999999999999</c:v>
                </c:pt>
                <c:pt idx="460">
                  <c:v>145.6</c:v>
                </c:pt>
                <c:pt idx="461">
                  <c:v>145.9</c:v>
                </c:pt>
                <c:pt idx="462">
                  <c:v>146.4</c:v>
                </c:pt>
                <c:pt idx="463">
                  <c:v>146.69999999999999</c:v>
                </c:pt>
                <c:pt idx="464">
                  <c:v>147.19999999999999</c:v>
                </c:pt>
                <c:pt idx="465">
                  <c:v>147.69999999999999</c:v>
                </c:pt>
                <c:pt idx="466">
                  <c:v>148.19999999999999</c:v>
                </c:pt>
                <c:pt idx="467">
                  <c:v>148.9</c:v>
                </c:pt>
                <c:pt idx="468">
                  <c:v>149.4</c:v>
                </c:pt>
                <c:pt idx="469">
                  <c:v>149.6</c:v>
                </c:pt>
                <c:pt idx="470">
                  <c:v>150</c:v>
                </c:pt>
                <c:pt idx="471">
                  <c:v>150.19999999999999</c:v>
                </c:pt>
                <c:pt idx="472">
                  <c:v>150.6</c:v>
                </c:pt>
                <c:pt idx="473">
                  <c:v>151.1</c:v>
                </c:pt>
                <c:pt idx="474">
                  <c:v>151.4</c:v>
                </c:pt>
                <c:pt idx="475">
                  <c:v>151.69999999999999</c:v>
                </c:pt>
                <c:pt idx="476">
                  <c:v>151.80000000000001</c:v>
                </c:pt>
                <c:pt idx="477">
                  <c:v>152.5</c:v>
                </c:pt>
                <c:pt idx="478">
                  <c:v>152.9</c:v>
                </c:pt>
                <c:pt idx="479">
                  <c:v>153.19999999999999</c:v>
                </c:pt>
                <c:pt idx="480">
                  <c:v>153.80000000000001</c:v>
                </c:pt>
                <c:pt idx="481">
                  <c:v>154.1</c:v>
                </c:pt>
                <c:pt idx="482">
                  <c:v>154.30000000000001</c:v>
                </c:pt>
                <c:pt idx="483">
                  <c:v>155</c:v>
                </c:pt>
                <c:pt idx="484">
                  <c:v>155.30000000000001</c:v>
                </c:pt>
                <c:pt idx="485">
                  <c:v>155.80000000000001</c:v>
                </c:pt>
                <c:pt idx="486">
                  <c:v>155.9</c:v>
                </c:pt>
                <c:pt idx="487">
                  <c:v>156.19999999999999</c:v>
                </c:pt>
                <c:pt idx="488">
                  <c:v>156.5</c:v>
                </c:pt>
                <c:pt idx="489">
                  <c:v>156.9</c:v>
                </c:pt>
                <c:pt idx="490">
                  <c:v>157.30000000000001</c:v>
                </c:pt>
                <c:pt idx="491">
                  <c:v>157.80000000000001</c:v>
                </c:pt>
                <c:pt idx="492">
                  <c:v>158.19999999999999</c:v>
                </c:pt>
                <c:pt idx="493">
                  <c:v>158.80000000000001</c:v>
                </c:pt>
                <c:pt idx="494">
                  <c:v>159.4</c:v>
                </c:pt>
                <c:pt idx="495">
                  <c:v>159.5</c:v>
                </c:pt>
                <c:pt idx="496">
                  <c:v>159.9</c:v>
                </c:pt>
                <c:pt idx="497">
                  <c:v>160.1</c:v>
                </c:pt>
                <c:pt idx="498">
                  <c:v>160.4</c:v>
                </c:pt>
                <c:pt idx="499">
                  <c:v>161.19999999999999</c:v>
                </c:pt>
                <c:pt idx="500">
                  <c:v>161.6</c:v>
                </c:pt>
                <c:pt idx="501">
                  <c:v>162.1</c:v>
                </c:pt>
                <c:pt idx="502">
                  <c:v>162.6</c:v>
                </c:pt>
                <c:pt idx="503">
                  <c:v>162.5</c:v>
                </c:pt>
                <c:pt idx="504">
                  <c:v>163.1</c:v>
                </c:pt>
                <c:pt idx="505">
                  <c:v>163.5</c:v>
                </c:pt>
                <c:pt idx="506">
                  <c:v>164</c:v>
                </c:pt>
                <c:pt idx="507">
                  <c:v>164.5</c:v>
                </c:pt>
                <c:pt idx="508">
                  <c:v>165.1</c:v>
                </c:pt>
                <c:pt idx="509">
                  <c:v>165.5</c:v>
                </c:pt>
                <c:pt idx="510">
                  <c:v>166</c:v>
                </c:pt>
                <c:pt idx="511">
                  <c:v>166.3</c:v>
                </c:pt>
                <c:pt idx="512">
                  <c:v>166.9</c:v>
                </c:pt>
                <c:pt idx="513">
                  <c:v>167.4</c:v>
                </c:pt>
                <c:pt idx="514">
                  <c:v>167.9</c:v>
                </c:pt>
                <c:pt idx="515">
                  <c:v>168.2</c:v>
                </c:pt>
                <c:pt idx="516">
                  <c:v>168.7</c:v>
                </c:pt>
                <c:pt idx="517">
                  <c:v>169.1</c:v>
                </c:pt>
                <c:pt idx="518">
                  <c:v>169.6</c:v>
                </c:pt>
                <c:pt idx="519">
                  <c:v>169.9</c:v>
                </c:pt>
                <c:pt idx="520">
                  <c:v>170.4</c:v>
                </c:pt>
                <c:pt idx="521">
                  <c:v>170.7</c:v>
                </c:pt>
                <c:pt idx="522">
                  <c:v>171.4</c:v>
                </c:pt>
                <c:pt idx="523">
                  <c:v>171.8</c:v>
                </c:pt>
                <c:pt idx="524">
                  <c:v>172.1</c:v>
                </c:pt>
                <c:pt idx="525">
                  <c:v>172.5</c:v>
                </c:pt>
                <c:pt idx="526">
                  <c:v>173</c:v>
                </c:pt>
                <c:pt idx="527">
                  <c:v>173.1</c:v>
                </c:pt>
                <c:pt idx="528">
                  <c:v>173.8</c:v>
                </c:pt>
                <c:pt idx="529">
                  <c:v>174.3</c:v>
                </c:pt>
                <c:pt idx="530">
                  <c:v>174.6</c:v>
                </c:pt>
                <c:pt idx="531">
                  <c:v>175.1</c:v>
                </c:pt>
                <c:pt idx="532">
                  <c:v>175.6</c:v>
                </c:pt>
                <c:pt idx="533">
                  <c:v>176</c:v>
                </c:pt>
                <c:pt idx="534">
                  <c:v>176.5</c:v>
                </c:pt>
                <c:pt idx="535">
                  <c:v>177</c:v>
                </c:pt>
                <c:pt idx="536">
                  <c:v>177.4</c:v>
                </c:pt>
                <c:pt idx="537">
                  <c:v>177.9</c:v>
                </c:pt>
                <c:pt idx="538">
                  <c:v>178.4</c:v>
                </c:pt>
                <c:pt idx="539">
                  <c:v>178.9</c:v>
                </c:pt>
                <c:pt idx="540">
                  <c:v>179.4</c:v>
                </c:pt>
                <c:pt idx="541">
                  <c:v>179.8</c:v>
                </c:pt>
                <c:pt idx="542">
                  <c:v>180.3</c:v>
                </c:pt>
                <c:pt idx="543">
                  <c:v>180.8</c:v>
                </c:pt>
                <c:pt idx="544">
                  <c:v>181.4</c:v>
                </c:pt>
                <c:pt idx="545">
                  <c:v>181.8</c:v>
                </c:pt>
                <c:pt idx="546">
                  <c:v>182.1</c:v>
                </c:pt>
                <c:pt idx="547">
                  <c:v>182.8</c:v>
                </c:pt>
                <c:pt idx="548">
                  <c:v>183.4</c:v>
                </c:pt>
                <c:pt idx="549">
                  <c:v>184</c:v>
                </c:pt>
                <c:pt idx="550">
                  <c:v>184.5</c:v>
                </c:pt>
                <c:pt idx="551">
                  <c:v>185</c:v>
                </c:pt>
                <c:pt idx="552">
                  <c:v>185.1</c:v>
                </c:pt>
                <c:pt idx="553">
                  <c:v>185.3</c:v>
                </c:pt>
                <c:pt idx="554">
                  <c:v>185.7</c:v>
                </c:pt>
                <c:pt idx="555">
                  <c:v>186.3</c:v>
                </c:pt>
                <c:pt idx="556">
                  <c:v>186.6</c:v>
                </c:pt>
                <c:pt idx="557">
                  <c:v>187</c:v>
                </c:pt>
                <c:pt idx="558">
                  <c:v>187.5</c:v>
                </c:pt>
                <c:pt idx="559">
                  <c:v>187.8</c:v>
                </c:pt>
                <c:pt idx="560">
                  <c:v>188.4</c:v>
                </c:pt>
                <c:pt idx="561">
                  <c:v>188.6</c:v>
                </c:pt>
                <c:pt idx="562">
                  <c:v>189.2</c:v>
                </c:pt>
                <c:pt idx="563">
                  <c:v>189.5</c:v>
                </c:pt>
                <c:pt idx="564">
                  <c:v>190.6</c:v>
                </c:pt>
                <c:pt idx="565">
                  <c:v>190.9</c:v>
                </c:pt>
                <c:pt idx="566">
                  <c:v>191.6</c:v>
                </c:pt>
                <c:pt idx="567">
                  <c:v>191.9</c:v>
                </c:pt>
                <c:pt idx="568">
                  <c:v>192.4</c:v>
                </c:pt>
                <c:pt idx="569">
                  <c:v>193.1</c:v>
                </c:pt>
                <c:pt idx="570">
                  <c:v>193.6</c:v>
                </c:pt>
                <c:pt idx="571">
                  <c:v>194.1</c:v>
                </c:pt>
                <c:pt idx="572">
                  <c:v>194.7</c:v>
                </c:pt>
                <c:pt idx="573">
                  <c:v>195.3</c:v>
                </c:pt>
                <c:pt idx="574">
                  <c:v>195.8</c:v>
                </c:pt>
                <c:pt idx="575">
                  <c:v>196.1</c:v>
                </c:pt>
                <c:pt idx="576">
                  <c:v>196.8</c:v>
                </c:pt>
                <c:pt idx="577">
                  <c:v>197.5</c:v>
                </c:pt>
                <c:pt idx="578">
                  <c:v>198.3</c:v>
                </c:pt>
                <c:pt idx="579">
                  <c:v>198.8</c:v>
                </c:pt>
                <c:pt idx="580">
                  <c:v>199.6</c:v>
                </c:pt>
                <c:pt idx="581">
                  <c:v>200.5</c:v>
                </c:pt>
                <c:pt idx="582">
                  <c:v>200.9</c:v>
                </c:pt>
                <c:pt idx="583">
                  <c:v>201.8</c:v>
                </c:pt>
                <c:pt idx="584">
                  <c:v>202</c:v>
                </c:pt>
                <c:pt idx="585">
                  <c:v>202.5</c:v>
                </c:pt>
                <c:pt idx="586">
                  <c:v>203.5</c:v>
                </c:pt>
                <c:pt idx="587">
                  <c:v>204.3</c:v>
                </c:pt>
                <c:pt idx="588">
                  <c:v>205.1</c:v>
                </c:pt>
                <c:pt idx="589">
                  <c:v>206</c:v>
                </c:pt>
                <c:pt idx="590">
                  <c:v>206.3</c:v>
                </c:pt>
                <c:pt idx="591">
                  <c:v>207</c:v>
                </c:pt>
                <c:pt idx="592">
                  <c:v>207.4</c:v>
                </c:pt>
                <c:pt idx="593">
                  <c:v>207.8</c:v>
                </c:pt>
                <c:pt idx="594">
                  <c:v>208.2</c:v>
                </c:pt>
                <c:pt idx="595">
                  <c:v>208.9</c:v>
                </c:pt>
                <c:pt idx="596">
                  <c:v>209.4</c:v>
                </c:pt>
                <c:pt idx="597">
                  <c:v>209.7</c:v>
                </c:pt>
                <c:pt idx="598">
                  <c:v>210.4</c:v>
                </c:pt>
                <c:pt idx="599">
                  <c:v>210.8</c:v>
                </c:pt>
                <c:pt idx="600">
                  <c:v>211.5</c:v>
                </c:pt>
                <c:pt idx="601">
                  <c:v>211.6</c:v>
                </c:pt>
                <c:pt idx="602">
                  <c:v>211.5</c:v>
                </c:pt>
                <c:pt idx="603">
                  <c:v>211.6</c:v>
                </c:pt>
                <c:pt idx="604">
                  <c:v>212.6</c:v>
                </c:pt>
                <c:pt idx="605">
                  <c:v>212.6</c:v>
                </c:pt>
                <c:pt idx="606">
                  <c:v>213.2</c:v>
                </c:pt>
                <c:pt idx="607">
                  <c:v>213.6</c:v>
                </c:pt>
                <c:pt idx="608">
                  <c:v>214</c:v>
                </c:pt>
                <c:pt idx="609">
                  <c:v>214.7</c:v>
                </c:pt>
                <c:pt idx="610">
                  <c:v>215.1</c:v>
                </c:pt>
                <c:pt idx="611">
                  <c:v>215.5</c:v>
                </c:pt>
                <c:pt idx="612">
                  <c:v>215.9</c:v>
                </c:pt>
                <c:pt idx="613">
                  <c:v>215.8</c:v>
                </c:pt>
                <c:pt idx="614">
                  <c:v>217</c:v>
                </c:pt>
                <c:pt idx="615">
                  <c:v>217.8</c:v>
                </c:pt>
                <c:pt idx="616">
                  <c:v>218.5</c:v>
                </c:pt>
                <c:pt idx="617">
                  <c:v>218.9</c:v>
                </c:pt>
                <c:pt idx="618">
                  <c:v>219.3</c:v>
                </c:pt>
                <c:pt idx="619">
                  <c:v>219.6</c:v>
                </c:pt>
                <c:pt idx="620">
                  <c:v>220.4</c:v>
                </c:pt>
                <c:pt idx="621">
                  <c:v>220.7</c:v>
                </c:pt>
                <c:pt idx="622">
                  <c:v>220.9</c:v>
                </c:pt>
                <c:pt idx="623">
                  <c:v>221.3</c:v>
                </c:pt>
                <c:pt idx="624">
                  <c:v>221.7</c:v>
                </c:pt>
                <c:pt idx="625">
                  <c:v>222.5</c:v>
                </c:pt>
                <c:pt idx="626">
                  <c:v>223.7</c:v>
                </c:pt>
                <c:pt idx="627">
                  <c:v>223.7</c:v>
                </c:pt>
                <c:pt idx="628">
                  <c:v>223.8</c:v>
                </c:pt>
                <c:pt idx="629">
                  <c:v>224</c:v>
                </c:pt>
                <c:pt idx="630">
                  <c:v>224.6</c:v>
                </c:pt>
                <c:pt idx="631">
                  <c:v>224.9</c:v>
                </c:pt>
                <c:pt idx="632">
                  <c:v>224.6</c:v>
                </c:pt>
                <c:pt idx="633">
                  <c:v>225.8</c:v>
                </c:pt>
                <c:pt idx="634">
                  <c:v>226.5</c:v>
                </c:pt>
                <c:pt idx="635">
                  <c:v>227.1</c:v>
                </c:pt>
                <c:pt idx="636">
                  <c:v>227.5</c:v>
                </c:pt>
                <c:pt idx="637">
                  <c:v>228.3</c:v>
                </c:pt>
                <c:pt idx="638">
                  <c:v>229.3</c:v>
                </c:pt>
                <c:pt idx="639">
                  <c:v>230.1</c:v>
                </c:pt>
                <c:pt idx="640">
                  <c:v>231</c:v>
                </c:pt>
                <c:pt idx="641">
                  <c:v>231.9</c:v>
                </c:pt>
                <c:pt idx="642">
                  <c:v>232.7</c:v>
                </c:pt>
                <c:pt idx="643">
                  <c:v>233.5</c:v>
                </c:pt>
                <c:pt idx="644">
                  <c:v>234</c:v>
                </c:pt>
                <c:pt idx="645">
                  <c:v>235</c:v>
                </c:pt>
                <c:pt idx="646">
                  <c:v>235.8</c:v>
                </c:pt>
                <c:pt idx="647">
                  <c:v>236.5</c:v>
                </c:pt>
                <c:pt idx="648">
                  <c:v>237.255</c:v>
                </c:pt>
                <c:pt idx="649">
                  <c:v>238.107</c:v>
                </c:pt>
                <c:pt idx="650">
                  <c:v>238.53800000000001</c:v>
                </c:pt>
                <c:pt idx="651">
                  <c:v>239.14</c:v>
                </c:pt>
                <c:pt idx="652">
                  <c:v>239.637</c:v>
                </c:pt>
                <c:pt idx="653">
                  <c:v>240.345</c:v>
                </c:pt>
                <c:pt idx="654">
                  <c:v>240.84299999999999</c:v>
                </c:pt>
                <c:pt idx="655">
                  <c:v>241.45</c:v>
                </c:pt>
                <c:pt idx="656">
                  <c:v>242.03700000000001</c:v>
                </c:pt>
                <c:pt idx="657">
                  <c:v>242.58099999999999</c:v>
                </c:pt>
                <c:pt idx="658">
                  <c:v>243.30500000000001</c:v>
                </c:pt>
                <c:pt idx="659">
                  <c:v>243.97900000000001</c:v>
                </c:pt>
                <c:pt idx="660">
                  <c:v>244.56399999999999</c:v>
                </c:pt>
                <c:pt idx="661">
                  <c:v>244.92599999999999</c:v>
                </c:pt>
                <c:pt idx="662">
                  <c:v>245.65899999999999</c:v>
                </c:pt>
                <c:pt idx="663">
                  <c:v>245.608</c:v>
                </c:pt>
                <c:pt idx="664">
                  <c:v>245.90199999999999</c:v>
                </c:pt>
                <c:pt idx="665">
                  <c:v>246.40600000000001</c:v>
                </c:pt>
                <c:pt idx="666">
                  <c:v>246.863</c:v>
                </c:pt>
                <c:pt idx="667">
                  <c:v>247.208</c:v>
                </c:pt>
                <c:pt idx="668">
                  <c:v>247.72300000000001</c:v>
                </c:pt>
                <c:pt idx="669">
                  <c:v>247.995</c:v>
                </c:pt>
                <c:pt idx="670">
                  <c:v>248.48599999999999</c:v>
                </c:pt>
                <c:pt idx="671">
                  <c:v>248.50800000000001</c:v>
                </c:pt>
                <c:pt idx="672">
                  <c:v>248.96299999999999</c:v>
                </c:pt>
                <c:pt idx="673">
                  <c:v>249.08699999999999</c:v>
                </c:pt>
                <c:pt idx="674">
                  <c:v>249.36</c:v>
                </c:pt>
                <c:pt idx="675">
                  <c:v>249.57900000000001</c:v>
                </c:pt>
                <c:pt idx="676">
                  <c:v>249.643</c:v>
                </c:pt>
                <c:pt idx="677">
                  <c:v>249.49199999999999</c:v>
                </c:pt>
                <c:pt idx="678">
                  <c:v>249.149</c:v>
                </c:pt>
                <c:pt idx="679">
                  <c:v>249.51900000000001</c:v>
                </c:pt>
                <c:pt idx="680">
                  <c:v>249.41499999999999</c:v>
                </c:pt>
                <c:pt idx="681">
                  <c:v>249.643</c:v>
                </c:pt>
                <c:pt idx="682">
                  <c:v>249.21100000000001</c:v>
                </c:pt>
                <c:pt idx="683">
                  <c:v>249.21899999999999</c:v>
                </c:pt>
                <c:pt idx="684">
                  <c:v>248.03399999999999</c:v>
                </c:pt>
                <c:pt idx="685">
                  <c:v>247.99700000000001</c:v>
                </c:pt>
                <c:pt idx="686">
                  <c:v>247.91399999999999</c:v>
                </c:pt>
                <c:pt idx="687">
                  <c:v>247.959</c:v>
                </c:pt>
                <c:pt idx="688">
                  <c:v>248.12799999999999</c:v>
                </c:pt>
                <c:pt idx="689">
                  <c:v>248.29499999999999</c:v>
                </c:pt>
                <c:pt idx="690">
                  <c:v>248.43</c:v>
                </c:pt>
                <c:pt idx="691">
                  <c:v>248.43</c:v>
                </c:pt>
                <c:pt idx="692">
                  <c:v>248.56800000000001</c:v>
                </c:pt>
                <c:pt idx="693">
                  <c:v>248.69200000000001</c:v>
                </c:pt>
                <c:pt idx="694">
                  <c:v>248.99299999999999</c:v>
                </c:pt>
                <c:pt idx="695">
                  <c:v>249.28399999999999</c:v>
                </c:pt>
                <c:pt idx="696">
                  <c:v>249.62100000000001</c:v>
                </c:pt>
                <c:pt idx="697">
                  <c:v>249.92400000000001</c:v>
                </c:pt>
                <c:pt idx="698">
                  <c:v>250.15799999999999</c:v>
                </c:pt>
                <c:pt idx="699">
                  <c:v>250.41200000000001</c:v>
                </c:pt>
                <c:pt idx="700">
                  <c:v>250.66</c:v>
                </c:pt>
                <c:pt idx="701">
                  <c:v>251.178</c:v>
                </c:pt>
                <c:pt idx="702">
                  <c:v>251.834</c:v>
                </c:pt>
                <c:pt idx="703">
                  <c:v>252.32900000000001</c:v>
                </c:pt>
                <c:pt idx="704">
                  <c:v>252.66800000000001</c:v>
                </c:pt>
                <c:pt idx="705">
                  <c:v>253.184</c:v>
                </c:pt>
                <c:pt idx="706">
                  <c:v>253.619</c:v>
                </c:pt>
                <c:pt idx="707">
                  <c:v>254.15</c:v>
                </c:pt>
                <c:pt idx="708">
                  <c:v>254.512</c:v>
                </c:pt>
                <c:pt idx="709">
                  <c:v>254.95099999999999</c:v>
                </c:pt>
                <c:pt idx="710">
                  <c:v>255.47399999999999</c:v>
                </c:pt>
                <c:pt idx="711">
                  <c:v>256.05599999999998</c:v>
                </c:pt>
                <c:pt idx="712">
                  <c:v>256.45100000000002</c:v>
                </c:pt>
                <c:pt idx="713">
                  <c:v>256.81299999999999</c:v>
                </c:pt>
                <c:pt idx="714">
                  <c:v>257.15300000000002</c:v>
                </c:pt>
                <c:pt idx="715">
                  <c:v>257.64699999999999</c:v>
                </c:pt>
                <c:pt idx="716">
                  <c:v>258.233</c:v>
                </c:pt>
                <c:pt idx="717">
                  <c:v>258.81599999999997</c:v>
                </c:pt>
                <c:pt idx="718">
                  <c:v>259.21600000000001</c:v>
                </c:pt>
                <c:pt idx="719">
                  <c:v>259.64400000000001</c:v>
                </c:pt>
                <c:pt idx="720">
                  <c:v>260.142</c:v>
                </c:pt>
                <c:pt idx="721">
                  <c:v>260.71899999999999</c:v>
                </c:pt>
                <c:pt idx="722">
                  <c:v>261.17599999999999</c:v>
                </c:pt>
                <c:pt idx="723">
                  <c:v>261.67899999999997</c:v>
                </c:pt>
                <c:pt idx="724">
                  <c:v>262.26299999999998</c:v>
                </c:pt>
                <c:pt idx="725">
                  <c:v>262.79700000000003</c:v>
                </c:pt>
                <c:pt idx="726">
                  <c:v>263.23899999999998</c:v>
                </c:pt>
                <c:pt idx="727">
                  <c:v>263.86</c:v>
                </c:pt>
                <c:pt idx="728">
                  <c:v>264.32100000000003</c:v>
                </c:pt>
                <c:pt idx="729">
                  <c:v>264.68400000000003</c:v>
                </c:pt>
                <c:pt idx="730">
                  <c:v>265.49599999999998</c:v>
                </c:pt>
                <c:pt idx="731">
                  <c:v>266.22800000000001</c:v>
                </c:pt>
                <c:pt idx="732">
                  <c:v>266.892</c:v>
                </c:pt>
                <c:pt idx="733">
                  <c:v>267.48099999999999</c:v>
                </c:pt>
                <c:pt idx="734">
                  <c:v>268.28699999999998</c:v>
                </c:pt>
                <c:pt idx="735">
                  <c:v>268.923</c:v>
                </c:pt>
                <c:pt idx="736">
                  <c:v>269.71499999999997</c:v>
                </c:pt>
                <c:pt idx="737">
                  <c:v>270.149</c:v>
                </c:pt>
                <c:pt idx="738">
                  <c:v>270.89100000000002</c:v>
                </c:pt>
                <c:pt idx="739">
                  <c:v>271.49299999999999</c:v>
                </c:pt>
                <c:pt idx="740">
                  <c:v>272.11799999999999</c:v>
                </c:pt>
                <c:pt idx="741">
                  <c:v>272.73</c:v>
                </c:pt>
                <c:pt idx="742">
                  <c:v>273.43599999999998</c:v>
                </c:pt>
                <c:pt idx="743">
                  <c:v>273.99700000000001</c:v>
                </c:pt>
                <c:pt idx="744">
                  <c:v>274.762</c:v>
                </c:pt>
                <c:pt idx="745">
                  <c:v>275.47000000000003</c:v>
                </c:pt>
                <c:pt idx="746">
                  <c:v>276.25799999999998</c:v>
                </c:pt>
                <c:pt idx="747">
                  <c:v>277.00299999999999</c:v>
                </c:pt>
                <c:pt idx="748">
                  <c:v>277.524</c:v>
                </c:pt>
                <c:pt idx="749">
                  <c:v>278.28399999999999</c:v>
                </c:pt>
                <c:pt idx="750">
                  <c:v>279.32900000000001</c:v>
                </c:pt>
                <c:pt idx="751">
                  <c:v>279.92099999999999</c:v>
                </c:pt>
                <c:pt idx="752">
                  <c:v>280.73700000000002</c:v>
                </c:pt>
                <c:pt idx="753">
                  <c:v>281.42899999999997</c:v>
                </c:pt>
                <c:pt idx="754">
                  <c:v>282.12900000000002</c:v>
                </c:pt>
                <c:pt idx="755">
                  <c:v>282.779</c:v>
                </c:pt>
                <c:pt idx="756">
                  <c:v>283.714</c:v>
                </c:pt>
                <c:pt idx="757">
                  <c:v>284.50200000000001</c:v>
                </c:pt>
                <c:pt idx="758">
                  <c:v>285.12200000000001</c:v>
                </c:pt>
                <c:pt idx="759">
                  <c:v>285.85300000000001</c:v>
                </c:pt>
                <c:pt idx="760">
                  <c:v>286.85500000000002</c:v>
                </c:pt>
                <c:pt idx="761">
                  <c:v>287.81900000000002</c:v>
                </c:pt>
                <c:pt idx="762">
                  <c:v>288.524</c:v>
                </c:pt>
                <c:pt idx="763">
                  <c:v>289.36700000000002</c:v>
                </c:pt>
                <c:pt idx="764">
                  <c:v>290.36900000000003</c:v>
                </c:pt>
                <c:pt idx="765">
                  <c:v>291.37799999999999</c:v>
                </c:pt>
                <c:pt idx="766">
                  <c:v>292.22699999999998</c:v>
                </c:pt>
                <c:pt idx="767">
                  <c:v>293.06599999999997</c:v>
                </c:pt>
                <c:pt idx="768">
                  <c:v>293.76900000000001</c:v>
                </c:pt>
                <c:pt idx="769">
                  <c:v>294.54300000000001</c:v>
                </c:pt>
                <c:pt idx="770">
                  <c:v>295.012</c:v>
                </c:pt>
                <c:pt idx="771">
                  <c:v>295.74099999999999</c:v>
                </c:pt>
                <c:pt idx="772">
                  <c:v>296.46100000000001</c:v>
                </c:pt>
                <c:pt idx="773">
                  <c:v>297.21499999999997</c:v>
                </c:pt>
                <c:pt idx="774">
                  <c:v>297.67599999999999</c:v>
                </c:pt>
                <c:pt idx="775">
                  <c:v>298.904</c:v>
                </c:pt>
                <c:pt idx="776">
                  <c:v>299.71100000000001</c:v>
                </c:pt>
                <c:pt idx="777">
                  <c:v>300.81400000000002</c:v>
                </c:pt>
                <c:pt idx="778">
                  <c:v>301.43</c:v>
                </c:pt>
                <c:pt idx="779">
                  <c:v>302.428</c:v>
                </c:pt>
                <c:pt idx="780">
                  <c:v>303.21300000000002</c:v>
                </c:pt>
                <c:pt idx="781">
                  <c:v>303.78399999999999</c:v>
                </c:pt>
                <c:pt idx="782">
                  <c:v>304.81200000000001</c:v>
                </c:pt>
                <c:pt idx="783">
                  <c:v>305.72000000000003</c:v>
                </c:pt>
                <c:pt idx="784">
                  <c:v>306.80799999999999</c:v>
                </c:pt>
                <c:pt idx="785">
                  <c:v>307.18299999999999</c:v>
                </c:pt>
                <c:pt idx="786">
                  <c:v>308.05</c:v>
                </c:pt>
                <c:pt idx="787">
                  <c:v>309.00400000000002</c:v>
                </c:pt>
                <c:pt idx="788">
                  <c:v>309.52199999999999</c:v>
                </c:pt>
                <c:pt idx="789">
                  <c:v>310.40100000000001</c:v>
                </c:pt>
                <c:pt idx="790">
                  <c:v>311.24700000000001</c:v>
                </c:pt>
                <c:pt idx="791">
                  <c:v>312.13200000000001</c:v>
                </c:pt>
                <c:pt idx="792">
                  <c:v>313.00200000000001</c:v>
                </c:pt>
                <c:pt idx="793">
                  <c:v>314.06299999999999</c:v>
                </c:pt>
                <c:pt idx="794">
                  <c:v>315.10599999999999</c:v>
                </c:pt>
                <c:pt idx="795">
                  <c:v>316.23700000000002</c:v>
                </c:pt>
                <c:pt idx="796">
                  <c:v>317.09300000000002</c:v>
                </c:pt>
                <c:pt idx="797">
                  <c:v>317.93700000000001</c:v>
                </c:pt>
                <c:pt idx="798">
                  <c:v>318.76400000000001</c:v>
                </c:pt>
                <c:pt idx="799">
                  <c:v>319.36200000000002</c:v>
                </c:pt>
                <c:pt idx="800">
                  <c:v>320.37400000000002</c:v>
                </c:pt>
                <c:pt idx="801">
                  <c:v>320.815</c:v>
                </c:pt>
                <c:pt idx="802">
                  <c:v>321.56700000000001</c:v>
                </c:pt>
                <c:pt idx="803">
                  <c:v>322.20400000000001</c:v>
                </c:pt>
                <c:pt idx="804">
                  <c:v>323.40899999999999</c:v>
                </c:pt>
                <c:pt idx="805">
                  <c:v>324.50099999999998</c:v>
                </c:pt>
                <c:pt idx="806">
                  <c:v>324.60000000000002</c:v>
                </c:pt>
                <c:pt idx="807">
                  <c:v>324.50400000000002</c:v>
                </c:pt>
                <c:pt idx="808">
                  <c:v>325.22000000000003</c:v>
                </c:pt>
                <c:pt idx="809">
                  <c:v>325.49099999999999</c:v>
                </c:pt>
                <c:pt idx="810">
                  <c:v>326.24900000000002</c:v>
                </c:pt>
                <c:pt idx="811">
                  <c:v>326.69299999999998</c:v>
                </c:pt>
                <c:pt idx="812">
                  <c:v>326.95</c:v>
                </c:pt>
                <c:pt idx="813">
                  <c:v>327.32</c:v>
                </c:pt>
                <c:pt idx="814">
                  <c:v>327.68299999999999</c:v>
                </c:pt>
                <c:pt idx="815">
                  <c:v>328.09500000000003</c:v>
                </c:pt>
                <c:pt idx="816">
                  <c:v>328.56400000000002</c:v>
                </c:pt>
                <c:pt idx="817">
                  <c:v>329.21699999999998</c:v>
                </c:pt>
                <c:pt idx="818">
                  <c:v>330.113</c:v>
                </c:pt>
                <c:pt idx="819">
                  <c:v>331.31200000000001</c:v>
                </c:pt>
                <c:pt idx="820">
                  <c:v>332.38900000000001</c:v>
                </c:pt>
                <c:pt idx="821">
                  <c:v>333.79599999999999</c:v>
                </c:pt>
                <c:pt idx="822">
                  <c:v>335.35</c:v>
                </c:pt>
                <c:pt idx="823">
                  <c:v>335.90100000000001</c:v>
                </c:pt>
                <c:pt idx="824">
                  <c:v>337.28300000000002</c:v>
                </c:pt>
                <c:pt idx="825">
                  <c:v>338.77199999999999</c:v>
                </c:pt>
                <c:pt idx="826">
                  <c:v>340.36</c:v>
                </c:pt>
                <c:pt idx="827">
                  <c:v>341.80200000000002</c:v>
                </c:pt>
                <c:pt idx="828">
                  <c:v>342.95299999999997</c:v>
                </c:pt>
                <c:pt idx="829">
                  <c:v>344.88</c:v>
                </c:pt>
                <c:pt idx="830">
                  <c:v>346.61</c:v>
                </c:pt>
                <c:pt idx="831">
                  <c:v>348.32799999999997</c:v>
                </c:pt>
                <c:pt idx="832">
                  <c:v>350.48899999999998</c:v>
                </c:pt>
                <c:pt idx="833">
                  <c:v>352.51400000000001</c:v>
                </c:pt>
                <c:pt idx="834">
                  <c:v>354.53</c:v>
                </c:pt>
                <c:pt idx="835">
                  <c:v>356.91</c:v>
                </c:pt>
                <c:pt idx="836">
                  <c:v>359.565</c:v>
                </c:pt>
                <c:pt idx="837">
                  <c:v>362.16</c:v>
                </c:pt>
                <c:pt idx="838">
                  <c:v>364.48</c:v>
                </c:pt>
                <c:pt idx="839">
                  <c:v>367.35500000000002</c:v>
                </c:pt>
                <c:pt idx="840">
                  <c:v>370.07</c:v>
                </c:pt>
                <c:pt idx="841">
                  <c:v>372.86900000000003</c:v>
                </c:pt>
                <c:pt idx="842">
                  <c:v>374.94600000000003</c:v>
                </c:pt>
                <c:pt idx="843">
                  <c:v>376.52800000000002</c:v>
                </c:pt>
                <c:pt idx="844">
                  <c:v>378.62200000000001</c:v>
                </c:pt>
              </c:numCache>
            </c:numRef>
          </c:val>
          <c:smooth val="0"/>
          <c:extLst>
            <c:ext xmlns:c16="http://schemas.microsoft.com/office/drawing/2014/chart" uri="{C3380CC4-5D6E-409C-BE32-E72D297353CC}">
              <c16:uniqueId val="{00000001-D8EA-4070-A664-C1167C95DB36}"/>
            </c:ext>
          </c:extLst>
        </c:ser>
        <c:dLbls>
          <c:showLegendKey val="0"/>
          <c:showVal val="0"/>
          <c:showCatName val="0"/>
          <c:showSerName val="0"/>
          <c:showPercent val="0"/>
          <c:showBubbleSize val="0"/>
        </c:dLbls>
        <c:smooth val="0"/>
        <c:axId val="1339418952"/>
        <c:axId val="1"/>
      </c:lineChart>
      <c:dateAx>
        <c:axId val="1339418952"/>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2700000" vert="horz"/>
          <a:lstStyle/>
          <a:p>
            <a:pPr>
              <a:defRPr sz="1200" b="0" i="0" u="none" strike="noStrike" baseline="0">
                <a:solidFill>
                  <a:schemeClr val="tx2">
                    <a:lumMod val="75000"/>
                  </a:schemeClr>
                </a:solidFill>
                <a:latin typeface="Gill Sans MT" panose="020B0502020104020203" pitchFamily="34" charset="0"/>
                <a:ea typeface="Trebuchet MS"/>
                <a:cs typeface="Trebuchet MS"/>
              </a:defRPr>
            </a:pPr>
            <a:endParaRPr lang="en-US"/>
          </a:p>
        </c:txPr>
        <c:crossAx val="1"/>
        <c:crosses val="autoZero"/>
        <c:auto val="1"/>
        <c:lblOffset val="100"/>
        <c:baseTimeUnit val="months"/>
      </c:date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ln w="6350">
            <a:noFill/>
          </a:ln>
        </c:spPr>
        <c:txPr>
          <a:bodyPr rot="0" vert="horz"/>
          <a:lstStyle/>
          <a:p>
            <a:pPr>
              <a:defRPr sz="1200" b="0" i="0" u="none" strike="noStrike" baseline="0">
                <a:solidFill>
                  <a:schemeClr val="tx2">
                    <a:lumMod val="75000"/>
                  </a:schemeClr>
                </a:solidFill>
                <a:latin typeface="Gill Sans MT" panose="020B0502020104020203" pitchFamily="34" charset="0"/>
                <a:ea typeface="Trebuchet MS"/>
                <a:cs typeface="Trebuchet MS"/>
              </a:defRPr>
            </a:pPr>
            <a:endParaRPr lang="en-US"/>
          </a:p>
        </c:txPr>
        <c:crossAx val="1339418952"/>
        <c:crosses val="autoZero"/>
        <c:crossBetween val="midCat"/>
      </c:valAx>
      <c:spPr>
        <a:noFill/>
        <a:ln w="25400">
          <a:noFill/>
        </a:ln>
      </c:spPr>
    </c:plotArea>
    <c:legend>
      <c:legendPos val="b"/>
      <c:overlay val="0"/>
      <c:spPr>
        <a:noFill/>
        <a:ln w="25400">
          <a:noFill/>
        </a:ln>
      </c:spPr>
      <c:txPr>
        <a:bodyPr/>
        <a:lstStyle/>
        <a:p>
          <a:pPr>
            <a:defRPr sz="2000" b="0" i="0" u="none" strike="noStrike" baseline="0">
              <a:solidFill>
                <a:schemeClr val="tx2">
                  <a:lumMod val="75000"/>
                </a:schemeClr>
              </a:solidFill>
              <a:latin typeface="Gill Sans MT" panose="020B0502020104020203" pitchFamily="34" charset="0"/>
              <a:ea typeface="Trebuchet MS"/>
              <a:cs typeface="Trebuchet MS"/>
            </a:defRPr>
          </a:pPr>
          <a:endParaRPr lang="en-US"/>
        </a:p>
      </c:txPr>
    </c:legend>
    <c:plotVisOnly val="1"/>
    <c:dispBlanksAs val="gap"/>
    <c:showDLblsOverMax val="0"/>
  </c:chart>
  <c:spPr>
    <a:noFill/>
    <a:ln w="9525" cap="flat" cmpd="sng" algn="ctr">
      <a:noFill/>
      <a:round/>
    </a:ln>
    <a:effectLst/>
  </c:spPr>
  <c:txPr>
    <a:bodyPr/>
    <a:lstStyle/>
    <a:p>
      <a:pPr>
        <a:defRPr sz="1000" b="0" i="0" u="none" strike="noStrike" baseline="0">
          <a:solidFill>
            <a:srgbClr val="000000"/>
          </a:solidFill>
          <a:latin typeface="Trebuchet MS"/>
          <a:ea typeface="Trebuchet MS"/>
          <a:cs typeface="Trebuchet M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306742992450376E-2"/>
          <c:y val="3.0329193054570304E-2"/>
          <c:w val="0.92526132335309907"/>
          <c:h val="0.88548308556336575"/>
        </c:manualLayout>
      </c:layout>
      <c:lineChart>
        <c:grouping val="standard"/>
        <c:varyColors val="0"/>
        <c:ser>
          <c:idx val="0"/>
          <c:order val="0"/>
          <c:tx>
            <c:strRef>
              <c:f>Sheet1!$D$1</c:f>
              <c:strCache>
                <c:ptCount val="1"/>
                <c:pt idx="0">
                  <c:v>Total Housing Units (including 2-4 unit structures)</c:v>
                </c:pt>
              </c:strCache>
            </c:strRef>
          </c:tx>
          <c:spPr>
            <a:ln w="28575" cap="rnd">
              <a:solidFill>
                <a:srgbClr val="323E4F"/>
              </a:solidFill>
              <a:round/>
            </a:ln>
            <a:effectLst/>
          </c:spPr>
          <c:marker>
            <c:symbol val="none"/>
          </c:marker>
          <c:cat>
            <c:numRef>
              <c:f>Sheet1!$A$2:$A$671</c:f>
              <c:numCache>
                <c:formatCode>yyyy\-mm\-dd</c:formatCode>
                <c:ptCount val="670"/>
                <c:pt idx="0">
                  <c:v>24838</c:v>
                </c:pt>
                <c:pt idx="1">
                  <c:v>24869</c:v>
                </c:pt>
                <c:pt idx="2">
                  <c:v>24898</c:v>
                </c:pt>
                <c:pt idx="3">
                  <c:v>24929</c:v>
                </c:pt>
                <c:pt idx="4">
                  <c:v>24959</c:v>
                </c:pt>
                <c:pt idx="5">
                  <c:v>24990</c:v>
                </c:pt>
                <c:pt idx="6">
                  <c:v>25020</c:v>
                </c:pt>
                <c:pt idx="7">
                  <c:v>25051</c:v>
                </c:pt>
                <c:pt idx="8">
                  <c:v>25082</c:v>
                </c:pt>
                <c:pt idx="9">
                  <c:v>25112</c:v>
                </c:pt>
                <c:pt idx="10">
                  <c:v>25143</c:v>
                </c:pt>
                <c:pt idx="11">
                  <c:v>25173</c:v>
                </c:pt>
                <c:pt idx="12">
                  <c:v>25204</c:v>
                </c:pt>
                <c:pt idx="13">
                  <c:v>25235</c:v>
                </c:pt>
                <c:pt idx="14">
                  <c:v>25263</c:v>
                </c:pt>
                <c:pt idx="15">
                  <c:v>25294</c:v>
                </c:pt>
                <c:pt idx="16">
                  <c:v>25324</c:v>
                </c:pt>
                <c:pt idx="17">
                  <c:v>25355</c:v>
                </c:pt>
                <c:pt idx="18">
                  <c:v>25385</c:v>
                </c:pt>
                <c:pt idx="19">
                  <c:v>25416</c:v>
                </c:pt>
                <c:pt idx="20">
                  <c:v>25447</c:v>
                </c:pt>
                <c:pt idx="21">
                  <c:v>25477</c:v>
                </c:pt>
                <c:pt idx="22">
                  <c:v>25508</c:v>
                </c:pt>
                <c:pt idx="23">
                  <c:v>25538</c:v>
                </c:pt>
                <c:pt idx="24">
                  <c:v>25569</c:v>
                </c:pt>
                <c:pt idx="25">
                  <c:v>25600</c:v>
                </c:pt>
                <c:pt idx="26">
                  <c:v>25628</c:v>
                </c:pt>
                <c:pt idx="27">
                  <c:v>25659</c:v>
                </c:pt>
                <c:pt idx="28">
                  <c:v>25689</c:v>
                </c:pt>
                <c:pt idx="29">
                  <c:v>25720</c:v>
                </c:pt>
                <c:pt idx="30">
                  <c:v>25750</c:v>
                </c:pt>
                <c:pt idx="31">
                  <c:v>25781</c:v>
                </c:pt>
                <c:pt idx="32">
                  <c:v>25812</c:v>
                </c:pt>
                <c:pt idx="33">
                  <c:v>25842</c:v>
                </c:pt>
                <c:pt idx="34">
                  <c:v>25873</c:v>
                </c:pt>
                <c:pt idx="35">
                  <c:v>25903</c:v>
                </c:pt>
                <c:pt idx="36">
                  <c:v>25934</c:v>
                </c:pt>
                <c:pt idx="37">
                  <c:v>25965</c:v>
                </c:pt>
                <c:pt idx="38">
                  <c:v>25993</c:v>
                </c:pt>
                <c:pt idx="39">
                  <c:v>26024</c:v>
                </c:pt>
                <c:pt idx="40">
                  <c:v>26054</c:v>
                </c:pt>
                <c:pt idx="41">
                  <c:v>26085</c:v>
                </c:pt>
                <c:pt idx="42">
                  <c:v>26115</c:v>
                </c:pt>
                <c:pt idx="43">
                  <c:v>26146</c:v>
                </c:pt>
                <c:pt idx="44">
                  <c:v>26177</c:v>
                </c:pt>
                <c:pt idx="45">
                  <c:v>26207</c:v>
                </c:pt>
                <c:pt idx="46">
                  <c:v>26238</c:v>
                </c:pt>
                <c:pt idx="47">
                  <c:v>26268</c:v>
                </c:pt>
                <c:pt idx="48">
                  <c:v>26299</c:v>
                </c:pt>
                <c:pt idx="49">
                  <c:v>26330</c:v>
                </c:pt>
                <c:pt idx="50">
                  <c:v>26359</c:v>
                </c:pt>
                <c:pt idx="51">
                  <c:v>26390</c:v>
                </c:pt>
                <c:pt idx="52">
                  <c:v>26420</c:v>
                </c:pt>
                <c:pt idx="53">
                  <c:v>26451</c:v>
                </c:pt>
                <c:pt idx="54">
                  <c:v>26481</c:v>
                </c:pt>
                <c:pt idx="55">
                  <c:v>26512</c:v>
                </c:pt>
                <c:pt idx="56">
                  <c:v>26543</c:v>
                </c:pt>
                <c:pt idx="57">
                  <c:v>26573</c:v>
                </c:pt>
                <c:pt idx="58">
                  <c:v>26604</c:v>
                </c:pt>
                <c:pt idx="59">
                  <c:v>26634</c:v>
                </c:pt>
                <c:pt idx="60">
                  <c:v>26665</c:v>
                </c:pt>
                <c:pt idx="61">
                  <c:v>26696</c:v>
                </c:pt>
                <c:pt idx="62">
                  <c:v>26724</c:v>
                </c:pt>
                <c:pt idx="63">
                  <c:v>26755</c:v>
                </c:pt>
                <c:pt idx="64">
                  <c:v>26785</c:v>
                </c:pt>
                <c:pt idx="65">
                  <c:v>26816</c:v>
                </c:pt>
                <c:pt idx="66">
                  <c:v>26846</c:v>
                </c:pt>
                <c:pt idx="67">
                  <c:v>26877</c:v>
                </c:pt>
                <c:pt idx="68">
                  <c:v>26908</c:v>
                </c:pt>
                <c:pt idx="69">
                  <c:v>26938</c:v>
                </c:pt>
                <c:pt idx="70">
                  <c:v>26969</c:v>
                </c:pt>
                <c:pt idx="71">
                  <c:v>26999</c:v>
                </c:pt>
                <c:pt idx="72">
                  <c:v>27030</c:v>
                </c:pt>
                <c:pt idx="73">
                  <c:v>27061</c:v>
                </c:pt>
                <c:pt idx="74">
                  <c:v>27089</c:v>
                </c:pt>
                <c:pt idx="75">
                  <c:v>27120</c:v>
                </c:pt>
                <c:pt idx="76">
                  <c:v>27150</c:v>
                </c:pt>
                <c:pt idx="77">
                  <c:v>27181</c:v>
                </c:pt>
                <c:pt idx="78">
                  <c:v>27211</c:v>
                </c:pt>
                <c:pt idx="79">
                  <c:v>27242</c:v>
                </c:pt>
                <c:pt idx="80">
                  <c:v>27273</c:v>
                </c:pt>
                <c:pt idx="81">
                  <c:v>27303</c:v>
                </c:pt>
                <c:pt idx="82">
                  <c:v>27334</c:v>
                </c:pt>
                <c:pt idx="83">
                  <c:v>27364</c:v>
                </c:pt>
                <c:pt idx="84">
                  <c:v>27395</c:v>
                </c:pt>
                <c:pt idx="85">
                  <c:v>27426</c:v>
                </c:pt>
                <c:pt idx="86">
                  <c:v>27454</c:v>
                </c:pt>
                <c:pt idx="87">
                  <c:v>27485</c:v>
                </c:pt>
                <c:pt idx="88">
                  <c:v>27515</c:v>
                </c:pt>
                <c:pt idx="89">
                  <c:v>27546</c:v>
                </c:pt>
                <c:pt idx="90">
                  <c:v>27576</c:v>
                </c:pt>
                <c:pt idx="91">
                  <c:v>27607</c:v>
                </c:pt>
                <c:pt idx="92">
                  <c:v>27638</c:v>
                </c:pt>
                <c:pt idx="93">
                  <c:v>27668</c:v>
                </c:pt>
                <c:pt idx="94">
                  <c:v>27699</c:v>
                </c:pt>
                <c:pt idx="95">
                  <c:v>27729</c:v>
                </c:pt>
                <c:pt idx="96">
                  <c:v>27760</c:v>
                </c:pt>
                <c:pt idx="97">
                  <c:v>27791</c:v>
                </c:pt>
                <c:pt idx="98">
                  <c:v>27820</c:v>
                </c:pt>
                <c:pt idx="99">
                  <c:v>27851</c:v>
                </c:pt>
                <c:pt idx="100">
                  <c:v>27881</c:v>
                </c:pt>
                <c:pt idx="101">
                  <c:v>27912</c:v>
                </c:pt>
                <c:pt idx="102">
                  <c:v>27942</c:v>
                </c:pt>
                <c:pt idx="103">
                  <c:v>27973</c:v>
                </c:pt>
                <c:pt idx="104">
                  <c:v>28004</c:v>
                </c:pt>
                <c:pt idx="105">
                  <c:v>28034</c:v>
                </c:pt>
                <c:pt idx="106">
                  <c:v>28065</c:v>
                </c:pt>
                <c:pt idx="107">
                  <c:v>28095</c:v>
                </c:pt>
                <c:pt idx="108">
                  <c:v>28126</c:v>
                </c:pt>
                <c:pt idx="109">
                  <c:v>28157</c:v>
                </c:pt>
                <c:pt idx="110">
                  <c:v>28185</c:v>
                </c:pt>
                <c:pt idx="111">
                  <c:v>28216</c:v>
                </c:pt>
                <c:pt idx="112">
                  <c:v>28246</c:v>
                </c:pt>
                <c:pt idx="113">
                  <c:v>28277</c:v>
                </c:pt>
                <c:pt idx="114">
                  <c:v>28307</c:v>
                </c:pt>
                <c:pt idx="115">
                  <c:v>28338</c:v>
                </c:pt>
                <c:pt idx="116">
                  <c:v>28369</c:v>
                </c:pt>
                <c:pt idx="117">
                  <c:v>28399</c:v>
                </c:pt>
                <c:pt idx="118">
                  <c:v>28430</c:v>
                </c:pt>
                <c:pt idx="119">
                  <c:v>28460</c:v>
                </c:pt>
                <c:pt idx="120">
                  <c:v>28491</c:v>
                </c:pt>
                <c:pt idx="121">
                  <c:v>28522</c:v>
                </c:pt>
                <c:pt idx="122">
                  <c:v>28550</c:v>
                </c:pt>
                <c:pt idx="123">
                  <c:v>28581</c:v>
                </c:pt>
                <c:pt idx="124">
                  <c:v>28611</c:v>
                </c:pt>
                <c:pt idx="125">
                  <c:v>28642</c:v>
                </c:pt>
                <c:pt idx="126">
                  <c:v>28672</c:v>
                </c:pt>
                <c:pt idx="127">
                  <c:v>28703</c:v>
                </c:pt>
                <c:pt idx="128">
                  <c:v>28734</c:v>
                </c:pt>
                <c:pt idx="129">
                  <c:v>28764</c:v>
                </c:pt>
                <c:pt idx="130">
                  <c:v>28795</c:v>
                </c:pt>
                <c:pt idx="131">
                  <c:v>28825</c:v>
                </c:pt>
                <c:pt idx="132">
                  <c:v>28856</c:v>
                </c:pt>
                <c:pt idx="133">
                  <c:v>28887</c:v>
                </c:pt>
                <c:pt idx="134">
                  <c:v>28915</c:v>
                </c:pt>
                <c:pt idx="135">
                  <c:v>28946</c:v>
                </c:pt>
                <c:pt idx="136">
                  <c:v>28976</c:v>
                </c:pt>
                <c:pt idx="137">
                  <c:v>29007</c:v>
                </c:pt>
                <c:pt idx="138">
                  <c:v>29037</c:v>
                </c:pt>
                <c:pt idx="139">
                  <c:v>29068</c:v>
                </c:pt>
                <c:pt idx="140">
                  <c:v>29099</c:v>
                </c:pt>
                <c:pt idx="141">
                  <c:v>29129</c:v>
                </c:pt>
                <c:pt idx="142">
                  <c:v>29160</c:v>
                </c:pt>
                <c:pt idx="143">
                  <c:v>29190</c:v>
                </c:pt>
                <c:pt idx="144">
                  <c:v>29221</c:v>
                </c:pt>
                <c:pt idx="145">
                  <c:v>29252</c:v>
                </c:pt>
                <c:pt idx="146">
                  <c:v>29281</c:v>
                </c:pt>
                <c:pt idx="147">
                  <c:v>29312</c:v>
                </c:pt>
                <c:pt idx="148">
                  <c:v>29342</c:v>
                </c:pt>
                <c:pt idx="149">
                  <c:v>29373</c:v>
                </c:pt>
                <c:pt idx="150">
                  <c:v>29403</c:v>
                </c:pt>
                <c:pt idx="151">
                  <c:v>29434</c:v>
                </c:pt>
                <c:pt idx="152">
                  <c:v>29465</c:v>
                </c:pt>
                <c:pt idx="153">
                  <c:v>29495</c:v>
                </c:pt>
                <c:pt idx="154">
                  <c:v>29526</c:v>
                </c:pt>
                <c:pt idx="155">
                  <c:v>29556</c:v>
                </c:pt>
                <c:pt idx="156">
                  <c:v>29587</c:v>
                </c:pt>
                <c:pt idx="157">
                  <c:v>29618</c:v>
                </c:pt>
                <c:pt idx="158">
                  <c:v>29646</c:v>
                </c:pt>
                <c:pt idx="159">
                  <c:v>29677</c:v>
                </c:pt>
                <c:pt idx="160">
                  <c:v>29707</c:v>
                </c:pt>
                <c:pt idx="161">
                  <c:v>29738</c:v>
                </c:pt>
                <c:pt idx="162">
                  <c:v>29768</c:v>
                </c:pt>
                <c:pt idx="163">
                  <c:v>29799</c:v>
                </c:pt>
                <c:pt idx="164">
                  <c:v>29830</c:v>
                </c:pt>
                <c:pt idx="165">
                  <c:v>29860</c:v>
                </c:pt>
                <c:pt idx="166">
                  <c:v>29891</c:v>
                </c:pt>
                <c:pt idx="167">
                  <c:v>29921</c:v>
                </c:pt>
                <c:pt idx="168">
                  <c:v>29952</c:v>
                </c:pt>
                <c:pt idx="169">
                  <c:v>29983</c:v>
                </c:pt>
                <c:pt idx="170">
                  <c:v>30011</c:v>
                </c:pt>
                <c:pt idx="171">
                  <c:v>30042</c:v>
                </c:pt>
                <c:pt idx="172">
                  <c:v>30072</c:v>
                </c:pt>
                <c:pt idx="173">
                  <c:v>30103</c:v>
                </c:pt>
                <c:pt idx="174">
                  <c:v>30133</c:v>
                </c:pt>
                <c:pt idx="175">
                  <c:v>30164</c:v>
                </c:pt>
                <c:pt idx="176">
                  <c:v>30195</c:v>
                </c:pt>
                <c:pt idx="177">
                  <c:v>30225</c:v>
                </c:pt>
                <c:pt idx="178">
                  <c:v>30256</c:v>
                </c:pt>
                <c:pt idx="179">
                  <c:v>30286</c:v>
                </c:pt>
                <c:pt idx="180">
                  <c:v>30317</c:v>
                </c:pt>
                <c:pt idx="181">
                  <c:v>30348</c:v>
                </c:pt>
                <c:pt idx="182">
                  <c:v>30376</c:v>
                </c:pt>
                <c:pt idx="183">
                  <c:v>30407</c:v>
                </c:pt>
                <c:pt idx="184">
                  <c:v>30437</c:v>
                </c:pt>
                <c:pt idx="185">
                  <c:v>30468</c:v>
                </c:pt>
                <c:pt idx="186">
                  <c:v>30498</c:v>
                </c:pt>
                <c:pt idx="187">
                  <c:v>30529</c:v>
                </c:pt>
                <c:pt idx="188">
                  <c:v>30560</c:v>
                </c:pt>
                <c:pt idx="189">
                  <c:v>30590</c:v>
                </c:pt>
                <c:pt idx="190">
                  <c:v>30621</c:v>
                </c:pt>
                <c:pt idx="191">
                  <c:v>30651</c:v>
                </c:pt>
                <c:pt idx="192">
                  <c:v>30682</c:v>
                </c:pt>
                <c:pt idx="193">
                  <c:v>30713</c:v>
                </c:pt>
                <c:pt idx="194">
                  <c:v>30742</c:v>
                </c:pt>
                <c:pt idx="195">
                  <c:v>30773</c:v>
                </c:pt>
                <c:pt idx="196">
                  <c:v>30803</c:v>
                </c:pt>
                <c:pt idx="197">
                  <c:v>30834</c:v>
                </c:pt>
                <c:pt idx="198">
                  <c:v>30864</c:v>
                </c:pt>
                <c:pt idx="199">
                  <c:v>30895</c:v>
                </c:pt>
                <c:pt idx="200">
                  <c:v>30926</c:v>
                </c:pt>
                <c:pt idx="201">
                  <c:v>30956</c:v>
                </c:pt>
                <c:pt idx="202">
                  <c:v>30987</c:v>
                </c:pt>
                <c:pt idx="203">
                  <c:v>31017</c:v>
                </c:pt>
                <c:pt idx="204">
                  <c:v>31048</c:v>
                </c:pt>
                <c:pt idx="205">
                  <c:v>31079</c:v>
                </c:pt>
                <c:pt idx="206">
                  <c:v>31107</c:v>
                </c:pt>
                <c:pt idx="207">
                  <c:v>31138</c:v>
                </c:pt>
                <c:pt idx="208">
                  <c:v>31168</c:v>
                </c:pt>
                <c:pt idx="209">
                  <c:v>31199</c:v>
                </c:pt>
                <c:pt idx="210">
                  <c:v>31229</c:v>
                </c:pt>
                <c:pt idx="211">
                  <c:v>31260</c:v>
                </c:pt>
                <c:pt idx="212">
                  <c:v>31291</c:v>
                </c:pt>
                <c:pt idx="213">
                  <c:v>31321</c:v>
                </c:pt>
                <c:pt idx="214">
                  <c:v>31352</c:v>
                </c:pt>
                <c:pt idx="215">
                  <c:v>31382</c:v>
                </c:pt>
                <c:pt idx="216">
                  <c:v>31413</c:v>
                </c:pt>
                <c:pt idx="217">
                  <c:v>31444</c:v>
                </c:pt>
                <c:pt idx="218">
                  <c:v>31472</c:v>
                </c:pt>
                <c:pt idx="219">
                  <c:v>31503</c:v>
                </c:pt>
                <c:pt idx="220">
                  <c:v>31533</c:v>
                </c:pt>
                <c:pt idx="221">
                  <c:v>31564</c:v>
                </c:pt>
                <c:pt idx="222">
                  <c:v>31594</c:v>
                </c:pt>
                <c:pt idx="223">
                  <c:v>31625</c:v>
                </c:pt>
                <c:pt idx="224">
                  <c:v>31656</c:v>
                </c:pt>
                <c:pt idx="225">
                  <c:v>31686</c:v>
                </c:pt>
                <c:pt idx="226">
                  <c:v>31717</c:v>
                </c:pt>
                <c:pt idx="227">
                  <c:v>31747</c:v>
                </c:pt>
                <c:pt idx="228">
                  <c:v>31778</c:v>
                </c:pt>
                <c:pt idx="229">
                  <c:v>31809</c:v>
                </c:pt>
                <c:pt idx="230">
                  <c:v>31837</c:v>
                </c:pt>
                <c:pt idx="231">
                  <c:v>31868</c:v>
                </c:pt>
                <c:pt idx="232">
                  <c:v>31898</c:v>
                </c:pt>
                <c:pt idx="233">
                  <c:v>31929</c:v>
                </c:pt>
                <c:pt idx="234">
                  <c:v>31959</c:v>
                </c:pt>
                <c:pt idx="235">
                  <c:v>31990</c:v>
                </c:pt>
                <c:pt idx="236">
                  <c:v>32021</c:v>
                </c:pt>
                <c:pt idx="237">
                  <c:v>32051</c:v>
                </c:pt>
                <c:pt idx="238">
                  <c:v>32082</c:v>
                </c:pt>
                <c:pt idx="239">
                  <c:v>32112</c:v>
                </c:pt>
                <c:pt idx="240">
                  <c:v>32143</c:v>
                </c:pt>
                <c:pt idx="241">
                  <c:v>32174</c:v>
                </c:pt>
                <c:pt idx="242">
                  <c:v>32203</c:v>
                </c:pt>
                <c:pt idx="243">
                  <c:v>32234</c:v>
                </c:pt>
                <c:pt idx="244">
                  <c:v>32264</c:v>
                </c:pt>
                <c:pt idx="245">
                  <c:v>32295</c:v>
                </c:pt>
                <c:pt idx="246">
                  <c:v>32325</c:v>
                </c:pt>
                <c:pt idx="247">
                  <c:v>32356</c:v>
                </c:pt>
                <c:pt idx="248">
                  <c:v>32387</c:v>
                </c:pt>
                <c:pt idx="249">
                  <c:v>32417</c:v>
                </c:pt>
                <c:pt idx="250">
                  <c:v>32448</c:v>
                </c:pt>
                <c:pt idx="251">
                  <c:v>32478</c:v>
                </c:pt>
                <c:pt idx="252">
                  <c:v>32509</c:v>
                </c:pt>
                <c:pt idx="253">
                  <c:v>32540</c:v>
                </c:pt>
                <c:pt idx="254">
                  <c:v>32568</c:v>
                </c:pt>
                <c:pt idx="255">
                  <c:v>32599</c:v>
                </c:pt>
                <c:pt idx="256">
                  <c:v>32629</c:v>
                </c:pt>
                <c:pt idx="257">
                  <c:v>32660</c:v>
                </c:pt>
                <c:pt idx="258">
                  <c:v>32690</c:v>
                </c:pt>
                <c:pt idx="259">
                  <c:v>32721</c:v>
                </c:pt>
                <c:pt idx="260">
                  <c:v>32752</c:v>
                </c:pt>
                <c:pt idx="261">
                  <c:v>32782</c:v>
                </c:pt>
                <c:pt idx="262">
                  <c:v>32813</c:v>
                </c:pt>
                <c:pt idx="263">
                  <c:v>32843</c:v>
                </c:pt>
                <c:pt idx="264">
                  <c:v>32874</c:v>
                </c:pt>
                <c:pt idx="265">
                  <c:v>32905</c:v>
                </c:pt>
                <c:pt idx="266">
                  <c:v>32933</c:v>
                </c:pt>
                <c:pt idx="267">
                  <c:v>32964</c:v>
                </c:pt>
                <c:pt idx="268">
                  <c:v>32994</c:v>
                </c:pt>
                <c:pt idx="269">
                  <c:v>33025</c:v>
                </c:pt>
                <c:pt idx="270">
                  <c:v>33055</c:v>
                </c:pt>
                <c:pt idx="271">
                  <c:v>33086</c:v>
                </c:pt>
                <c:pt idx="272">
                  <c:v>33117</c:v>
                </c:pt>
                <c:pt idx="273">
                  <c:v>33147</c:v>
                </c:pt>
                <c:pt idx="274">
                  <c:v>33178</c:v>
                </c:pt>
                <c:pt idx="275">
                  <c:v>33208</c:v>
                </c:pt>
                <c:pt idx="276">
                  <c:v>33239</c:v>
                </c:pt>
                <c:pt idx="277">
                  <c:v>33270</c:v>
                </c:pt>
                <c:pt idx="278">
                  <c:v>33298</c:v>
                </c:pt>
                <c:pt idx="279">
                  <c:v>33329</c:v>
                </c:pt>
                <c:pt idx="280">
                  <c:v>33359</c:v>
                </c:pt>
                <c:pt idx="281">
                  <c:v>33390</c:v>
                </c:pt>
                <c:pt idx="282">
                  <c:v>33420</c:v>
                </c:pt>
                <c:pt idx="283">
                  <c:v>33451</c:v>
                </c:pt>
                <c:pt idx="284">
                  <c:v>33482</c:v>
                </c:pt>
                <c:pt idx="285">
                  <c:v>33512</c:v>
                </c:pt>
                <c:pt idx="286">
                  <c:v>33543</c:v>
                </c:pt>
                <c:pt idx="287">
                  <c:v>33573</c:v>
                </c:pt>
                <c:pt idx="288">
                  <c:v>33604</c:v>
                </c:pt>
                <c:pt idx="289">
                  <c:v>33635</c:v>
                </c:pt>
                <c:pt idx="290">
                  <c:v>33664</c:v>
                </c:pt>
                <c:pt idx="291">
                  <c:v>33695</c:v>
                </c:pt>
                <c:pt idx="292">
                  <c:v>33725</c:v>
                </c:pt>
                <c:pt idx="293">
                  <c:v>33756</c:v>
                </c:pt>
                <c:pt idx="294">
                  <c:v>33786</c:v>
                </c:pt>
                <c:pt idx="295">
                  <c:v>33817</c:v>
                </c:pt>
                <c:pt idx="296">
                  <c:v>33848</c:v>
                </c:pt>
                <c:pt idx="297">
                  <c:v>33878</c:v>
                </c:pt>
                <c:pt idx="298">
                  <c:v>33909</c:v>
                </c:pt>
                <c:pt idx="299">
                  <c:v>33939</c:v>
                </c:pt>
                <c:pt idx="300">
                  <c:v>33970</c:v>
                </c:pt>
                <c:pt idx="301">
                  <c:v>34001</c:v>
                </c:pt>
                <c:pt idx="302">
                  <c:v>34029</c:v>
                </c:pt>
                <c:pt idx="303">
                  <c:v>34060</c:v>
                </c:pt>
                <c:pt idx="304">
                  <c:v>34090</c:v>
                </c:pt>
                <c:pt idx="305">
                  <c:v>34121</c:v>
                </c:pt>
                <c:pt idx="306">
                  <c:v>34151</c:v>
                </c:pt>
                <c:pt idx="307">
                  <c:v>34182</c:v>
                </c:pt>
                <c:pt idx="308">
                  <c:v>34213</c:v>
                </c:pt>
                <c:pt idx="309">
                  <c:v>34243</c:v>
                </c:pt>
                <c:pt idx="310">
                  <c:v>34274</c:v>
                </c:pt>
                <c:pt idx="311">
                  <c:v>34304</c:v>
                </c:pt>
                <c:pt idx="312">
                  <c:v>34335</c:v>
                </c:pt>
                <c:pt idx="313">
                  <c:v>34366</c:v>
                </c:pt>
                <c:pt idx="314">
                  <c:v>34394</c:v>
                </c:pt>
                <c:pt idx="315">
                  <c:v>34425</c:v>
                </c:pt>
                <c:pt idx="316">
                  <c:v>34455</c:v>
                </c:pt>
                <c:pt idx="317">
                  <c:v>34486</c:v>
                </c:pt>
                <c:pt idx="318">
                  <c:v>34516</c:v>
                </c:pt>
                <c:pt idx="319">
                  <c:v>34547</c:v>
                </c:pt>
                <c:pt idx="320">
                  <c:v>34578</c:v>
                </c:pt>
                <c:pt idx="321">
                  <c:v>34608</c:v>
                </c:pt>
                <c:pt idx="322">
                  <c:v>34639</c:v>
                </c:pt>
                <c:pt idx="323">
                  <c:v>34669</c:v>
                </c:pt>
                <c:pt idx="324">
                  <c:v>34700</c:v>
                </c:pt>
                <c:pt idx="325">
                  <c:v>34731</c:v>
                </c:pt>
                <c:pt idx="326">
                  <c:v>34759</c:v>
                </c:pt>
                <c:pt idx="327">
                  <c:v>34790</c:v>
                </c:pt>
                <c:pt idx="328">
                  <c:v>34820</c:v>
                </c:pt>
                <c:pt idx="329">
                  <c:v>34851</c:v>
                </c:pt>
                <c:pt idx="330">
                  <c:v>34881</c:v>
                </c:pt>
                <c:pt idx="331">
                  <c:v>34912</c:v>
                </c:pt>
                <c:pt idx="332">
                  <c:v>34943</c:v>
                </c:pt>
                <c:pt idx="333">
                  <c:v>34973</c:v>
                </c:pt>
                <c:pt idx="334">
                  <c:v>35004</c:v>
                </c:pt>
                <c:pt idx="335">
                  <c:v>35034</c:v>
                </c:pt>
                <c:pt idx="336">
                  <c:v>35065</c:v>
                </c:pt>
                <c:pt idx="337">
                  <c:v>35096</c:v>
                </c:pt>
                <c:pt idx="338">
                  <c:v>35125</c:v>
                </c:pt>
                <c:pt idx="339">
                  <c:v>35156</c:v>
                </c:pt>
                <c:pt idx="340">
                  <c:v>35186</c:v>
                </c:pt>
                <c:pt idx="341">
                  <c:v>35217</c:v>
                </c:pt>
                <c:pt idx="342">
                  <c:v>35247</c:v>
                </c:pt>
                <c:pt idx="343">
                  <c:v>35278</c:v>
                </c:pt>
                <c:pt idx="344">
                  <c:v>35309</c:v>
                </c:pt>
                <c:pt idx="345">
                  <c:v>35339</c:v>
                </c:pt>
                <c:pt idx="346">
                  <c:v>35370</c:v>
                </c:pt>
                <c:pt idx="347">
                  <c:v>35400</c:v>
                </c:pt>
                <c:pt idx="348">
                  <c:v>35431</c:v>
                </c:pt>
                <c:pt idx="349">
                  <c:v>35462</c:v>
                </c:pt>
                <c:pt idx="350">
                  <c:v>35490</c:v>
                </c:pt>
                <c:pt idx="351">
                  <c:v>35521</c:v>
                </c:pt>
                <c:pt idx="352">
                  <c:v>35551</c:v>
                </c:pt>
                <c:pt idx="353">
                  <c:v>35582</c:v>
                </c:pt>
                <c:pt idx="354">
                  <c:v>35612</c:v>
                </c:pt>
                <c:pt idx="355">
                  <c:v>35643</c:v>
                </c:pt>
                <c:pt idx="356">
                  <c:v>35674</c:v>
                </c:pt>
                <c:pt idx="357">
                  <c:v>35704</c:v>
                </c:pt>
                <c:pt idx="358">
                  <c:v>35735</c:v>
                </c:pt>
                <c:pt idx="359">
                  <c:v>35765</c:v>
                </c:pt>
                <c:pt idx="360">
                  <c:v>35796</c:v>
                </c:pt>
                <c:pt idx="361">
                  <c:v>35827</c:v>
                </c:pt>
                <c:pt idx="362">
                  <c:v>35855</c:v>
                </c:pt>
                <c:pt idx="363">
                  <c:v>35886</c:v>
                </c:pt>
                <c:pt idx="364">
                  <c:v>35916</c:v>
                </c:pt>
                <c:pt idx="365">
                  <c:v>35947</c:v>
                </c:pt>
                <c:pt idx="366">
                  <c:v>35977</c:v>
                </c:pt>
                <c:pt idx="367">
                  <c:v>36008</c:v>
                </c:pt>
                <c:pt idx="368">
                  <c:v>36039</c:v>
                </c:pt>
                <c:pt idx="369">
                  <c:v>36069</c:v>
                </c:pt>
                <c:pt idx="370">
                  <c:v>36100</c:v>
                </c:pt>
                <c:pt idx="371">
                  <c:v>36130</c:v>
                </c:pt>
                <c:pt idx="372">
                  <c:v>36161</c:v>
                </c:pt>
                <c:pt idx="373">
                  <c:v>36192</c:v>
                </c:pt>
                <c:pt idx="374">
                  <c:v>36220</c:v>
                </c:pt>
                <c:pt idx="375">
                  <c:v>36251</c:v>
                </c:pt>
                <c:pt idx="376">
                  <c:v>36281</c:v>
                </c:pt>
                <c:pt idx="377">
                  <c:v>36312</c:v>
                </c:pt>
                <c:pt idx="378">
                  <c:v>36342</c:v>
                </c:pt>
                <c:pt idx="379">
                  <c:v>36373</c:v>
                </c:pt>
                <c:pt idx="380">
                  <c:v>36404</c:v>
                </c:pt>
                <c:pt idx="381">
                  <c:v>36434</c:v>
                </c:pt>
                <c:pt idx="382">
                  <c:v>36465</c:v>
                </c:pt>
                <c:pt idx="383">
                  <c:v>36495</c:v>
                </c:pt>
                <c:pt idx="384">
                  <c:v>36526</c:v>
                </c:pt>
                <c:pt idx="385">
                  <c:v>36557</c:v>
                </c:pt>
                <c:pt idx="386">
                  <c:v>36586</c:v>
                </c:pt>
                <c:pt idx="387">
                  <c:v>36617</c:v>
                </c:pt>
                <c:pt idx="388">
                  <c:v>36647</c:v>
                </c:pt>
                <c:pt idx="389">
                  <c:v>36678</c:v>
                </c:pt>
                <c:pt idx="390">
                  <c:v>36708</c:v>
                </c:pt>
                <c:pt idx="391">
                  <c:v>36739</c:v>
                </c:pt>
                <c:pt idx="392">
                  <c:v>36770</c:v>
                </c:pt>
                <c:pt idx="393">
                  <c:v>36800</c:v>
                </c:pt>
                <c:pt idx="394">
                  <c:v>36831</c:v>
                </c:pt>
                <c:pt idx="395">
                  <c:v>36861</c:v>
                </c:pt>
                <c:pt idx="396">
                  <c:v>36892</c:v>
                </c:pt>
                <c:pt idx="397">
                  <c:v>36923</c:v>
                </c:pt>
                <c:pt idx="398">
                  <c:v>36951</c:v>
                </c:pt>
                <c:pt idx="399">
                  <c:v>36982</c:v>
                </c:pt>
                <c:pt idx="400">
                  <c:v>37012</c:v>
                </c:pt>
                <c:pt idx="401">
                  <c:v>37043</c:v>
                </c:pt>
                <c:pt idx="402">
                  <c:v>37073</c:v>
                </c:pt>
                <c:pt idx="403">
                  <c:v>37104</c:v>
                </c:pt>
                <c:pt idx="404">
                  <c:v>37135</c:v>
                </c:pt>
                <c:pt idx="405">
                  <c:v>37165</c:v>
                </c:pt>
                <c:pt idx="406">
                  <c:v>37196</c:v>
                </c:pt>
                <c:pt idx="407">
                  <c:v>37226</c:v>
                </c:pt>
                <c:pt idx="408">
                  <c:v>37257</c:v>
                </c:pt>
                <c:pt idx="409">
                  <c:v>37288</c:v>
                </c:pt>
                <c:pt idx="410">
                  <c:v>37316</c:v>
                </c:pt>
                <c:pt idx="411">
                  <c:v>37347</c:v>
                </c:pt>
                <c:pt idx="412">
                  <c:v>37377</c:v>
                </c:pt>
                <c:pt idx="413">
                  <c:v>37408</c:v>
                </c:pt>
                <c:pt idx="414">
                  <c:v>37438</c:v>
                </c:pt>
                <c:pt idx="415">
                  <c:v>37469</c:v>
                </c:pt>
                <c:pt idx="416">
                  <c:v>37500</c:v>
                </c:pt>
                <c:pt idx="417">
                  <c:v>37530</c:v>
                </c:pt>
                <c:pt idx="418">
                  <c:v>37561</c:v>
                </c:pt>
                <c:pt idx="419">
                  <c:v>37591</c:v>
                </c:pt>
                <c:pt idx="420">
                  <c:v>37622</c:v>
                </c:pt>
                <c:pt idx="421">
                  <c:v>37653</c:v>
                </c:pt>
                <c:pt idx="422">
                  <c:v>37681</c:v>
                </c:pt>
                <c:pt idx="423">
                  <c:v>37712</c:v>
                </c:pt>
                <c:pt idx="424">
                  <c:v>37742</c:v>
                </c:pt>
                <c:pt idx="425">
                  <c:v>37773</c:v>
                </c:pt>
                <c:pt idx="426">
                  <c:v>37803</c:v>
                </c:pt>
                <c:pt idx="427">
                  <c:v>37834</c:v>
                </c:pt>
                <c:pt idx="428">
                  <c:v>37865</c:v>
                </c:pt>
                <c:pt idx="429">
                  <c:v>37895</c:v>
                </c:pt>
                <c:pt idx="430">
                  <c:v>37926</c:v>
                </c:pt>
                <c:pt idx="431">
                  <c:v>37956</c:v>
                </c:pt>
                <c:pt idx="432">
                  <c:v>37987</c:v>
                </c:pt>
                <c:pt idx="433">
                  <c:v>38018</c:v>
                </c:pt>
                <c:pt idx="434">
                  <c:v>38047</c:v>
                </c:pt>
                <c:pt idx="435">
                  <c:v>38078</c:v>
                </c:pt>
                <c:pt idx="436">
                  <c:v>38108</c:v>
                </c:pt>
                <c:pt idx="437">
                  <c:v>38139</c:v>
                </c:pt>
                <c:pt idx="438">
                  <c:v>38169</c:v>
                </c:pt>
                <c:pt idx="439">
                  <c:v>38200</c:v>
                </c:pt>
                <c:pt idx="440">
                  <c:v>38231</c:v>
                </c:pt>
                <c:pt idx="441">
                  <c:v>38261</c:v>
                </c:pt>
                <c:pt idx="442">
                  <c:v>38292</c:v>
                </c:pt>
                <c:pt idx="443">
                  <c:v>38322</c:v>
                </c:pt>
                <c:pt idx="444">
                  <c:v>38353</c:v>
                </c:pt>
                <c:pt idx="445">
                  <c:v>38384</c:v>
                </c:pt>
                <c:pt idx="446">
                  <c:v>38412</c:v>
                </c:pt>
                <c:pt idx="447">
                  <c:v>38443</c:v>
                </c:pt>
                <c:pt idx="448">
                  <c:v>38473</c:v>
                </c:pt>
                <c:pt idx="449">
                  <c:v>38504</c:v>
                </c:pt>
                <c:pt idx="450">
                  <c:v>38534</c:v>
                </c:pt>
                <c:pt idx="451">
                  <c:v>38565</c:v>
                </c:pt>
                <c:pt idx="452">
                  <c:v>38596</c:v>
                </c:pt>
                <c:pt idx="453">
                  <c:v>38626</c:v>
                </c:pt>
                <c:pt idx="454">
                  <c:v>38657</c:v>
                </c:pt>
                <c:pt idx="455">
                  <c:v>38687</c:v>
                </c:pt>
                <c:pt idx="456">
                  <c:v>38718</c:v>
                </c:pt>
                <c:pt idx="457">
                  <c:v>38749</c:v>
                </c:pt>
                <c:pt idx="458">
                  <c:v>38777</c:v>
                </c:pt>
                <c:pt idx="459">
                  <c:v>38808</c:v>
                </c:pt>
                <c:pt idx="460">
                  <c:v>38838</c:v>
                </c:pt>
                <c:pt idx="461">
                  <c:v>38869</c:v>
                </c:pt>
                <c:pt idx="462">
                  <c:v>38899</c:v>
                </c:pt>
                <c:pt idx="463">
                  <c:v>38930</c:v>
                </c:pt>
                <c:pt idx="464">
                  <c:v>38961</c:v>
                </c:pt>
                <c:pt idx="465">
                  <c:v>38991</c:v>
                </c:pt>
                <c:pt idx="466">
                  <c:v>39022</c:v>
                </c:pt>
                <c:pt idx="467">
                  <c:v>39052</c:v>
                </c:pt>
                <c:pt idx="468">
                  <c:v>39083</c:v>
                </c:pt>
                <c:pt idx="469">
                  <c:v>39114</c:v>
                </c:pt>
                <c:pt idx="470">
                  <c:v>39142</c:v>
                </c:pt>
                <c:pt idx="471">
                  <c:v>39173</c:v>
                </c:pt>
                <c:pt idx="472">
                  <c:v>39203</c:v>
                </c:pt>
                <c:pt idx="473">
                  <c:v>39234</c:v>
                </c:pt>
                <c:pt idx="474">
                  <c:v>39264</c:v>
                </c:pt>
                <c:pt idx="475">
                  <c:v>39295</c:v>
                </c:pt>
                <c:pt idx="476">
                  <c:v>39326</c:v>
                </c:pt>
                <c:pt idx="477">
                  <c:v>39356</c:v>
                </c:pt>
                <c:pt idx="478">
                  <c:v>39387</c:v>
                </c:pt>
                <c:pt idx="479">
                  <c:v>39417</c:v>
                </c:pt>
                <c:pt idx="480">
                  <c:v>39448</c:v>
                </c:pt>
                <c:pt idx="481">
                  <c:v>39479</c:v>
                </c:pt>
                <c:pt idx="482">
                  <c:v>39508</c:v>
                </c:pt>
                <c:pt idx="483">
                  <c:v>39539</c:v>
                </c:pt>
                <c:pt idx="484">
                  <c:v>39569</c:v>
                </c:pt>
                <c:pt idx="485">
                  <c:v>39600</c:v>
                </c:pt>
                <c:pt idx="486">
                  <c:v>39630</c:v>
                </c:pt>
                <c:pt idx="487">
                  <c:v>39661</c:v>
                </c:pt>
                <c:pt idx="488">
                  <c:v>39692</c:v>
                </c:pt>
                <c:pt idx="489">
                  <c:v>39722</c:v>
                </c:pt>
                <c:pt idx="490">
                  <c:v>39753</c:v>
                </c:pt>
                <c:pt idx="491">
                  <c:v>39783</c:v>
                </c:pt>
                <c:pt idx="492">
                  <c:v>39814</c:v>
                </c:pt>
                <c:pt idx="493">
                  <c:v>39845</c:v>
                </c:pt>
                <c:pt idx="494">
                  <c:v>39873</c:v>
                </c:pt>
                <c:pt idx="495">
                  <c:v>39904</c:v>
                </c:pt>
                <c:pt idx="496">
                  <c:v>39934</c:v>
                </c:pt>
                <c:pt idx="497">
                  <c:v>39965</c:v>
                </c:pt>
                <c:pt idx="498">
                  <c:v>39995</c:v>
                </c:pt>
                <c:pt idx="499">
                  <c:v>40026</c:v>
                </c:pt>
                <c:pt idx="500">
                  <c:v>40057</c:v>
                </c:pt>
                <c:pt idx="501">
                  <c:v>40087</c:v>
                </c:pt>
                <c:pt idx="502">
                  <c:v>40118</c:v>
                </c:pt>
                <c:pt idx="503">
                  <c:v>40148</c:v>
                </c:pt>
                <c:pt idx="504">
                  <c:v>40179</c:v>
                </c:pt>
                <c:pt idx="505">
                  <c:v>40210</c:v>
                </c:pt>
                <c:pt idx="506">
                  <c:v>40238</c:v>
                </c:pt>
                <c:pt idx="507">
                  <c:v>40269</c:v>
                </c:pt>
                <c:pt idx="508">
                  <c:v>40299</c:v>
                </c:pt>
                <c:pt idx="509">
                  <c:v>40330</c:v>
                </c:pt>
                <c:pt idx="510">
                  <c:v>40360</c:v>
                </c:pt>
                <c:pt idx="511">
                  <c:v>40391</c:v>
                </c:pt>
                <c:pt idx="512">
                  <c:v>40422</c:v>
                </c:pt>
                <c:pt idx="513">
                  <c:v>40452</c:v>
                </c:pt>
                <c:pt idx="514">
                  <c:v>40483</c:v>
                </c:pt>
                <c:pt idx="515">
                  <c:v>40513</c:v>
                </c:pt>
                <c:pt idx="516">
                  <c:v>40544</c:v>
                </c:pt>
                <c:pt idx="517">
                  <c:v>40575</c:v>
                </c:pt>
                <c:pt idx="518">
                  <c:v>40603</c:v>
                </c:pt>
                <c:pt idx="519">
                  <c:v>40634</c:v>
                </c:pt>
                <c:pt idx="520">
                  <c:v>40664</c:v>
                </c:pt>
                <c:pt idx="521">
                  <c:v>40695</c:v>
                </c:pt>
                <c:pt idx="522">
                  <c:v>40725</c:v>
                </c:pt>
                <c:pt idx="523">
                  <c:v>40756</c:v>
                </c:pt>
                <c:pt idx="524">
                  <c:v>40787</c:v>
                </c:pt>
                <c:pt idx="525">
                  <c:v>40817</c:v>
                </c:pt>
                <c:pt idx="526">
                  <c:v>40848</c:v>
                </c:pt>
                <c:pt idx="527">
                  <c:v>40878</c:v>
                </c:pt>
                <c:pt idx="528">
                  <c:v>40909</c:v>
                </c:pt>
                <c:pt idx="529">
                  <c:v>40940</c:v>
                </c:pt>
                <c:pt idx="530">
                  <c:v>40969</c:v>
                </c:pt>
                <c:pt idx="531">
                  <c:v>41000</c:v>
                </c:pt>
                <c:pt idx="532">
                  <c:v>41030</c:v>
                </c:pt>
                <c:pt idx="533">
                  <c:v>41061</c:v>
                </c:pt>
                <c:pt idx="534">
                  <c:v>41091</c:v>
                </c:pt>
                <c:pt idx="535">
                  <c:v>41122</c:v>
                </c:pt>
                <c:pt idx="536">
                  <c:v>41153</c:v>
                </c:pt>
                <c:pt idx="537">
                  <c:v>41183</c:v>
                </c:pt>
                <c:pt idx="538">
                  <c:v>41214</c:v>
                </c:pt>
                <c:pt idx="539">
                  <c:v>41244</c:v>
                </c:pt>
                <c:pt idx="540">
                  <c:v>41275</c:v>
                </c:pt>
                <c:pt idx="541">
                  <c:v>41306</c:v>
                </c:pt>
                <c:pt idx="542">
                  <c:v>41334</c:v>
                </c:pt>
                <c:pt idx="543">
                  <c:v>41365</c:v>
                </c:pt>
                <c:pt idx="544">
                  <c:v>41395</c:v>
                </c:pt>
                <c:pt idx="545">
                  <c:v>41426</c:v>
                </c:pt>
                <c:pt idx="546">
                  <c:v>41456</c:v>
                </c:pt>
                <c:pt idx="547">
                  <c:v>41487</c:v>
                </c:pt>
                <c:pt idx="548">
                  <c:v>41518</c:v>
                </c:pt>
                <c:pt idx="549">
                  <c:v>41548</c:v>
                </c:pt>
                <c:pt idx="550">
                  <c:v>41579</c:v>
                </c:pt>
                <c:pt idx="551">
                  <c:v>41609</c:v>
                </c:pt>
                <c:pt idx="552">
                  <c:v>41640</c:v>
                </c:pt>
                <c:pt idx="553">
                  <c:v>41671</c:v>
                </c:pt>
                <c:pt idx="554">
                  <c:v>41699</c:v>
                </c:pt>
                <c:pt idx="555">
                  <c:v>41730</c:v>
                </c:pt>
                <c:pt idx="556">
                  <c:v>41760</c:v>
                </c:pt>
                <c:pt idx="557">
                  <c:v>41791</c:v>
                </c:pt>
                <c:pt idx="558">
                  <c:v>41821</c:v>
                </c:pt>
                <c:pt idx="559">
                  <c:v>41852</c:v>
                </c:pt>
                <c:pt idx="560">
                  <c:v>41883</c:v>
                </c:pt>
                <c:pt idx="561">
                  <c:v>41913</c:v>
                </c:pt>
                <c:pt idx="562">
                  <c:v>41944</c:v>
                </c:pt>
                <c:pt idx="563">
                  <c:v>41974</c:v>
                </c:pt>
                <c:pt idx="564">
                  <c:v>42005</c:v>
                </c:pt>
                <c:pt idx="565">
                  <c:v>42036</c:v>
                </c:pt>
                <c:pt idx="566">
                  <c:v>42064</c:v>
                </c:pt>
                <c:pt idx="567">
                  <c:v>42095</c:v>
                </c:pt>
                <c:pt idx="568">
                  <c:v>42125</c:v>
                </c:pt>
                <c:pt idx="569">
                  <c:v>42156</c:v>
                </c:pt>
                <c:pt idx="570">
                  <c:v>42186</c:v>
                </c:pt>
                <c:pt idx="571">
                  <c:v>42217</c:v>
                </c:pt>
                <c:pt idx="572">
                  <c:v>42248</c:v>
                </c:pt>
                <c:pt idx="573">
                  <c:v>42278</c:v>
                </c:pt>
                <c:pt idx="574">
                  <c:v>42309</c:v>
                </c:pt>
                <c:pt idx="575">
                  <c:v>42339</c:v>
                </c:pt>
                <c:pt idx="576">
                  <c:v>42370</c:v>
                </c:pt>
                <c:pt idx="577">
                  <c:v>42401</c:v>
                </c:pt>
                <c:pt idx="578">
                  <c:v>42430</c:v>
                </c:pt>
                <c:pt idx="579">
                  <c:v>42461</c:v>
                </c:pt>
                <c:pt idx="580">
                  <c:v>42491</c:v>
                </c:pt>
                <c:pt idx="581">
                  <c:v>42522</c:v>
                </c:pt>
                <c:pt idx="582">
                  <c:v>42552</c:v>
                </c:pt>
                <c:pt idx="583">
                  <c:v>42583</c:v>
                </c:pt>
                <c:pt idx="584">
                  <c:v>42614</c:v>
                </c:pt>
                <c:pt idx="585">
                  <c:v>42644</c:v>
                </c:pt>
                <c:pt idx="586">
                  <c:v>42675</c:v>
                </c:pt>
                <c:pt idx="587">
                  <c:v>42705</c:v>
                </c:pt>
                <c:pt idx="588">
                  <c:v>42736</c:v>
                </c:pt>
                <c:pt idx="589">
                  <c:v>42767</c:v>
                </c:pt>
                <c:pt idx="590">
                  <c:v>42795</c:v>
                </c:pt>
                <c:pt idx="591">
                  <c:v>42826</c:v>
                </c:pt>
                <c:pt idx="592">
                  <c:v>42856</c:v>
                </c:pt>
                <c:pt idx="593">
                  <c:v>42887</c:v>
                </c:pt>
                <c:pt idx="594">
                  <c:v>42917</c:v>
                </c:pt>
                <c:pt idx="595">
                  <c:v>42948</c:v>
                </c:pt>
                <c:pt idx="596">
                  <c:v>42979</c:v>
                </c:pt>
                <c:pt idx="597">
                  <c:v>43009</c:v>
                </c:pt>
                <c:pt idx="598">
                  <c:v>43040</c:v>
                </c:pt>
                <c:pt idx="599">
                  <c:v>43070</c:v>
                </c:pt>
                <c:pt idx="600">
                  <c:v>43101</c:v>
                </c:pt>
                <c:pt idx="601">
                  <c:v>43132</c:v>
                </c:pt>
                <c:pt idx="602">
                  <c:v>43160</c:v>
                </c:pt>
                <c:pt idx="603">
                  <c:v>43191</c:v>
                </c:pt>
                <c:pt idx="604">
                  <c:v>43221</c:v>
                </c:pt>
                <c:pt idx="605">
                  <c:v>43252</c:v>
                </c:pt>
                <c:pt idx="606">
                  <c:v>43282</c:v>
                </c:pt>
                <c:pt idx="607">
                  <c:v>43313</c:v>
                </c:pt>
                <c:pt idx="608">
                  <c:v>43344</c:v>
                </c:pt>
                <c:pt idx="609">
                  <c:v>43374</c:v>
                </c:pt>
                <c:pt idx="610">
                  <c:v>43405</c:v>
                </c:pt>
                <c:pt idx="611">
                  <c:v>43435</c:v>
                </c:pt>
                <c:pt idx="612">
                  <c:v>43466</c:v>
                </c:pt>
                <c:pt idx="613">
                  <c:v>43497</c:v>
                </c:pt>
                <c:pt idx="614">
                  <c:v>43525</c:v>
                </c:pt>
                <c:pt idx="615">
                  <c:v>43556</c:v>
                </c:pt>
                <c:pt idx="616">
                  <c:v>43586</c:v>
                </c:pt>
                <c:pt idx="617">
                  <c:v>43617</c:v>
                </c:pt>
                <c:pt idx="618">
                  <c:v>43647</c:v>
                </c:pt>
                <c:pt idx="619">
                  <c:v>43678</c:v>
                </c:pt>
                <c:pt idx="620">
                  <c:v>43709</c:v>
                </c:pt>
                <c:pt idx="621">
                  <c:v>43739</c:v>
                </c:pt>
                <c:pt idx="622">
                  <c:v>43770</c:v>
                </c:pt>
                <c:pt idx="623">
                  <c:v>43800</c:v>
                </c:pt>
                <c:pt idx="624">
                  <c:v>43831</c:v>
                </c:pt>
                <c:pt idx="625">
                  <c:v>43862</c:v>
                </c:pt>
                <c:pt idx="626">
                  <c:v>43891</c:v>
                </c:pt>
                <c:pt idx="627">
                  <c:v>43922</c:v>
                </c:pt>
                <c:pt idx="628">
                  <c:v>43952</c:v>
                </c:pt>
                <c:pt idx="629">
                  <c:v>43983</c:v>
                </c:pt>
                <c:pt idx="630">
                  <c:v>44013</c:v>
                </c:pt>
                <c:pt idx="631">
                  <c:v>44044</c:v>
                </c:pt>
                <c:pt idx="632">
                  <c:v>44075</c:v>
                </c:pt>
                <c:pt idx="633">
                  <c:v>44105</c:v>
                </c:pt>
                <c:pt idx="634">
                  <c:v>44136</c:v>
                </c:pt>
                <c:pt idx="635">
                  <c:v>44166</c:v>
                </c:pt>
                <c:pt idx="636">
                  <c:v>44197</c:v>
                </c:pt>
                <c:pt idx="637">
                  <c:v>44228</c:v>
                </c:pt>
                <c:pt idx="638">
                  <c:v>44256</c:v>
                </c:pt>
                <c:pt idx="639">
                  <c:v>44287</c:v>
                </c:pt>
                <c:pt idx="640">
                  <c:v>44317</c:v>
                </c:pt>
                <c:pt idx="641">
                  <c:v>44348</c:v>
                </c:pt>
                <c:pt idx="642">
                  <c:v>44378</c:v>
                </c:pt>
                <c:pt idx="643">
                  <c:v>44409</c:v>
                </c:pt>
                <c:pt idx="644">
                  <c:v>44440</c:v>
                </c:pt>
                <c:pt idx="645">
                  <c:v>44470</c:v>
                </c:pt>
                <c:pt idx="646">
                  <c:v>44501</c:v>
                </c:pt>
                <c:pt idx="647">
                  <c:v>44531</c:v>
                </c:pt>
                <c:pt idx="648">
                  <c:v>44562</c:v>
                </c:pt>
                <c:pt idx="649">
                  <c:v>44593</c:v>
                </c:pt>
                <c:pt idx="650">
                  <c:v>44621</c:v>
                </c:pt>
                <c:pt idx="651">
                  <c:v>44652</c:v>
                </c:pt>
                <c:pt idx="652">
                  <c:v>44682</c:v>
                </c:pt>
                <c:pt idx="653">
                  <c:v>44713</c:v>
                </c:pt>
                <c:pt idx="654">
                  <c:v>44743</c:v>
                </c:pt>
                <c:pt idx="655">
                  <c:v>44774</c:v>
                </c:pt>
                <c:pt idx="656">
                  <c:v>44805</c:v>
                </c:pt>
                <c:pt idx="657">
                  <c:v>44835</c:v>
                </c:pt>
                <c:pt idx="658">
                  <c:v>44866</c:v>
                </c:pt>
                <c:pt idx="659">
                  <c:v>44896</c:v>
                </c:pt>
                <c:pt idx="660">
                  <c:v>44927</c:v>
                </c:pt>
                <c:pt idx="661">
                  <c:v>44958</c:v>
                </c:pt>
                <c:pt idx="662">
                  <c:v>44986</c:v>
                </c:pt>
                <c:pt idx="663">
                  <c:v>45017</c:v>
                </c:pt>
                <c:pt idx="664">
                  <c:v>45047</c:v>
                </c:pt>
                <c:pt idx="665">
                  <c:v>45078</c:v>
                </c:pt>
                <c:pt idx="666">
                  <c:v>45108</c:v>
                </c:pt>
                <c:pt idx="667">
                  <c:v>45139</c:v>
                </c:pt>
                <c:pt idx="668">
                  <c:v>45170</c:v>
                </c:pt>
                <c:pt idx="669">
                  <c:v>45200</c:v>
                </c:pt>
              </c:numCache>
            </c:numRef>
          </c:cat>
          <c:val>
            <c:numRef>
              <c:f>Sheet1!$D$2:$D$671</c:f>
              <c:numCache>
                <c:formatCode>0</c:formatCode>
                <c:ptCount val="670"/>
                <c:pt idx="0">
                  <c:v>1257</c:v>
                </c:pt>
                <c:pt idx="1">
                  <c:v>1174</c:v>
                </c:pt>
                <c:pt idx="2">
                  <c:v>1323</c:v>
                </c:pt>
                <c:pt idx="3">
                  <c:v>1328</c:v>
                </c:pt>
                <c:pt idx="4">
                  <c:v>1367</c:v>
                </c:pt>
                <c:pt idx="5">
                  <c:v>1184</c:v>
                </c:pt>
                <c:pt idx="6">
                  <c:v>1370</c:v>
                </c:pt>
                <c:pt idx="7">
                  <c:v>1279</c:v>
                </c:pt>
                <c:pt idx="8">
                  <c:v>1397</c:v>
                </c:pt>
                <c:pt idx="9">
                  <c:v>1348</c:v>
                </c:pt>
                <c:pt idx="10">
                  <c:v>1367</c:v>
                </c:pt>
                <c:pt idx="11">
                  <c:v>1390</c:v>
                </c:pt>
                <c:pt idx="12">
                  <c:v>1257</c:v>
                </c:pt>
                <c:pt idx="13">
                  <c:v>1414</c:v>
                </c:pt>
                <c:pt idx="14">
                  <c:v>1558</c:v>
                </c:pt>
                <c:pt idx="15">
                  <c:v>1318</c:v>
                </c:pt>
                <c:pt idx="16">
                  <c:v>1430</c:v>
                </c:pt>
                <c:pt idx="17">
                  <c:v>1455</c:v>
                </c:pt>
                <c:pt idx="18">
                  <c:v>1432</c:v>
                </c:pt>
                <c:pt idx="19">
                  <c:v>1393</c:v>
                </c:pt>
                <c:pt idx="20">
                  <c:v>1367</c:v>
                </c:pt>
                <c:pt idx="21">
                  <c:v>1406</c:v>
                </c:pt>
                <c:pt idx="22">
                  <c:v>1404</c:v>
                </c:pt>
                <c:pt idx="23">
                  <c:v>1402</c:v>
                </c:pt>
                <c:pt idx="24">
                  <c:v>1434</c:v>
                </c:pt>
                <c:pt idx="25">
                  <c:v>1430</c:v>
                </c:pt>
                <c:pt idx="26">
                  <c:v>1317</c:v>
                </c:pt>
                <c:pt idx="27">
                  <c:v>1354</c:v>
                </c:pt>
                <c:pt idx="28">
                  <c:v>1334</c:v>
                </c:pt>
                <c:pt idx="29">
                  <c:v>1431</c:v>
                </c:pt>
                <c:pt idx="30">
                  <c:v>1384</c:v>
                </c:pt>
                <c:pt idx="31">
                  <c:v>1609</c:v>
                </c:pt>
                <c:pt idx="32">
                  <c:v>1383</c:v>
                </c:pt>
                <c:pt idx="33">
                  <c:v>1437</c:v>
                </c:pt>
                <c:pt idx="34">
                  <c:v>1457</c:v>
                </c:pt>
                <c:pt idx="35">
                  <c:v>1437</c:v>
                </c:pt>
                <c:pt idx="36">
                  <c:v>1471</c:v>
                </c:pt>
                <c:pt idx="37">
                  <c:v>1448</c:v>
                </c:pt>
                <c:pt idx="38">
                  <c:v>1489</c:v>
                </c:pt>
                <c:pt idx="39">
                  <c:v>1709</c:v>
                </c:pt>
                <c:pt idx="40">
                  <c:v>1637</c:v>
                </c:pt>
                <c:pt idx="41">
                  <c:v>1637</c:v>
                </c:pt>
                <c:pt idx="42">
                  <c:v>1699</c:v>
                </c:pt>
                <c:pt idx="43">
                  <c:v>1896</c:v>
                </c:pt>
                <c:pt idx="44">
                  <c:v>1804</c:v>
                </c:pt>
                <c:pt idx="45">
                  <c:v>1815</c:v>
                </c:pt>
                <c:pt idx="46">
                  <c:v>1844</c:v>
                </c:pt>
                <c:pt idx="47">
                  <c:v>1895</c:v>
                </c:pt>
                <c:pt idx="48">
                  <c:v>1942</c:v>
                </c:pt>
                <c:pt idx="49">
                  <c:v>2061</c:v>
                </c:pt>
                <c:pt idx="50">
                  <c:v>1981</c:v>
                </c:pt>
                <c:pt idx="51">
                  <c:v>1970</c:v>
                </c:pt>
                <c:pt idx="52">
                  <c:v>1896</c:v>
                </c:pt>
                <c:pt idx="53">
                  <c:v>1936</c:v>
                </c:pt>
                <c:pt idx="54">
                  <c:v>1930</c:v>
                </c:pt>
                <c:pt idx="55">
                  <c:v>2102</c:v>
                </c:pt>
                <c:pt idx="56">
                  <c:v>2053</c:v>
                </c:pt>
                <c:pt idx="57">
                  <c:v>1995</c:v>
                </c:pt>
                <c:pt idx="58">
                  <c:v>1985</c:v>
                </c:pt>
                <c:pt idx="59">
                  <c:v>2121</c:v>
                </c:pt>
                <c:pt idx="60">
                  <c:v>2162</c:v>
                </c:pt>
                <c:pt idx="61">
                  <c:v>2124</c:v>
                </c:pt>
                <c:pt idx="62">
                  <c:v>2196</c:v>
                </c:pt>
                <c:pt idx="63">
                  <c:v>2195</c:v>
                </c:pt>
                <c:pt idx="64">
                  <c:v>2299</c:v>
                </c:pt>
                <c:pt idx="65">
                  <c:v>2258</c:v>
                </c:pt>
                <c:pt idx="66">
                  <c:v>2066</c:v>
                </c:pt>
                <c:pt idx="67">
                  <c:v>2056</c:v>
                </c:pt>
                <c:pt idx="68">
                  <c:v>2061</c:v>
                </c:pt>
                <c:pt idx="69">
                  <c:v>2052</c:v>
                </c:pt>
                <c:pt idx="70">
                  <c:v>1925</c:v>
                </c:pt>
                <c:pt idx="71">
                  <c:v>1869</c:v>
                </c:pt>
                <c:pt idx="72">
                  <c:v>1932</c:v>
                </c:pt>
                <c:pt idx="73">
                  <c:v>1938</c:v>
                </c:pt>
                <c:pt idx="74">
                  <c:v>1806</c:v>
                </c:pt>
                <c:pt idx="75">
                  <c:v>1830</c:v>
                </c:pt>
                <c:pt idx="76">
                  <c:v>1715</c:v>
                </c:pt>
                <c:pt idx="77">
                  <c:v>1897</c:v>
                </c:pt>
                <c:pt idx="78">
                  <c:v>1695</c:v>
                </c:pt>
                <c:pt idx="79">
                  <c:v>1634</c:v>
                </c:pt>
                <c:pt idx="80">
                  <c:v>1651</c:v>
                </c:pt>
                <c:pt idx="81">
                  <c:v>1630</c:v>
                </c:pt>
                <c:pt idx="82">
                  <c:v>1590</c:v>
                </c:pt>
                <c:pt idx="83">
                  <c:v>1540</c:v>
                </c:pt>
                <c:pt idx="84">
                  <c:v>1588</c:v>
                </c:pt>
                <c:pt idx="85">
                  <c:v>1346</c:v>
                </c:pt>
                <c:pt idx="86">
                  <c:v>1293</c:v>
                </c:pt>
                <c:pt idx="87">
                  <c:v>1278</c:v>
                </c:pt>
                <c:pt idx="88">
                  <c:v>1349</c:v>
                </c:pt>
                <c:pt idx="89">
                  <c:v>1234</c:v>
                </c:pt>
                <c:pt idx="90">
                  <c:v>1276</c:v>
                </c:pt>
                <c:pt idx="91">
                  <c:v>1290</c:v>
                </c:pt>
                <c:pt idx="92">
                  <c:v>1333</c:v>
                </c:pt>
                <c:pt idx="93">
                  <c:v>1134</c:v>
                </c:pt>
                <c:pt idx="94">
                  <c:v>1383</c:v>
                </c:pt>
                <c:pt idx="95">
                  <c:v>1306</c:v>
                </c:pt>
                <c:pt idx="96">
                  <c:v>1258</c:v>
                </c:pt>
                <c:pt idx="97">
                  <c:v>1311</c:v>
                </c:pt>
                <c:pt idx="98">
                  <c:v>1347</c:v>
                </c:pt>
                <c:pt idx="99">
                  <c:v>1332</c:v>
                </c:pt>
                <c:pt idx="100">
                  <c:v>1440</c:v>
                </c:pt>
                <c:pt idx="101">
                  <c:v>1390</c:v>
                </c:pt>
                <c:pt idx="102">
                  <c:v>1322</c:v>
                </c:pt>
                <c:pt idx="103">
                  <c:v>1374</c:v>
                </c:pt>
                <c:pt idx="104">
                  <c:v>1371</c:v>
                </c:pt>
                <c:pt idx="105">
                  <c:v>1388</c:v>
                </c:pt>
                <c:pt idx="106">
                  <c:v>1428</c:v>
                </c:pt>
                <c:pt idx="107">
                  <c:v>1457</c:v>
                </c:pt>
                <c:pt idx="108">
                  <c:v>1457</c:v>
                </c:pt>
                <c:pt idx="109">
                  <c:v>1655</c:v>
                </c:pt>
                <c:pt idx="110">
                  <c:v>1619</c:v>
                </c:pt>
                <c:pt idx="111">
                  <c:v>1548</c:v>
                </c:pt>
                <c:pt idx="112">
                  <c:v>1555</c:v>
                </c:pt>
                <c:pt idx="113">
                  <c:v>1636</c:v>
                </c:pt>
                <c:pt idx="114">
                  <c:v>1687</c:v>
                </c:pt>
                <c:pt idx="115">
                  <c:v>1673</c:v>
                </c:pt>
                <c:pt idx="116">
                  <c:v>1865</c:v>
                </c:pt>
                <c:pt idx="117">
                  <c:v>1675</c:v>
                </c:pt>
                <c:pt idx="118">
                  <c:v>1770</c:v>
                </c:pt>
                <c:pt idx="119">
                  <c:v>1634</c:v>
                </c:pt>
                <c:pt idx="120">
                  <c:v>1777</c:v>
                </c:pt>
                <c:pt idx="121">
                  <c:v>1719</c:v>
                </c:pt>
                <c:pt idx="122">
                  <c:v>1785</c:v>
                </c:pt>
                <c:pt idx="123">
                  <c:v>1843</c:v>
                </c:pt>
                <c:pt idx="124">
                  <c:v>1850</c:v>
                </c:pt>
                <c:pt idx="125">
                  <c:v>1905</c:v>
                </c:pt>
                <c:pt idx="126">
                  <c:v>1957</c:v>
                </c:pt>
                <c:pt idx="127">
                  <c:v>1976</c:v>
                </c:pt>
                <c:pt idx="128">
                  <c:v>1944</c:v>
                </c:pt>
                <c:pt idx="129">
                  <c:v>1885</c:v>
                </c:pt>
                <c:pt idx="130">
                  <c:v>1877</c:v>
                </c:pt>
                <c:pt idx="131">
                  <c:v>1844</c:v>
                </c:pt>
                <c:pt idx="132">
                  <c:v>1850</c:v>
                </c:pt>
                <c:pt idx="133">
                  <c:v>1845</c:v>
                </c:pt>
                <c:pt idx="134">
                  <c:v>1946</c:v>
                </c:pt>
                <c:pt idx="135">
                  <c:v>1866</c:v>
                </c:pt>
                <c:pt idx="136">
                  <c:v>2007</c:v>
                </c:pt>
                <c:pt idx="137">
                  <c:v>1853</c:v>
                </c:pt>
                <c:pt idx="138">
                  <c:v>1759</c:v>
                </c:pt>
                <c:pt idx="139">
                  <c:v>1779</c:v>
                </c:pt>
                <c:pt idx="140">
                  <c:v>1983</c:v>
                </c:pt>
                <c:pt idx="141">
                  <c:v>1832</c:v>
                </c:pt>
                <c:pt idx="142">
                  <c:v>1892</c:v>
                </c:pt>
                <c:pt idx="143">
                  <c:v>1863</c:v>
                </c:pt>
                <c:pt idx="144">
                  <c:v>1794</c:v>
                </c:pt>
                <c:pt idx="145">
                  <c:v>1803</c:v>
                </c:pt>
                <c:pt idx="146">
                  <c:v>1701</c:v>
                </c:pt>
                <c:pt idx="147">
                  <c:v>1751</c:v>
                </c:pt>
                <c:pt idx="148">
                  <c:v>1532</c:v>
                </c:pt>
                <c:pt idx="149">
                  <c:v>1480</c:v>
                </c:pt>
                <c:pt idx="150">
                  <c:v>1472</c:v>
                </c:pt>
                <c:pt idx="151">
                  <c:v>1440</c:v>
                </c:pt>
                <c:pt idx="152">
                  <c:v>1267</c:v>
                </c:pt>
                <c:pt idx="153">
                  <c:v>1272</c:v>
                </c:pt>
                <c:pt idx="154">
                  <c:v>1313</c:v>
                </c:pt>
                <c:pt idx="155">
                  <c:v>1378</c:v>
                </c:pt>
                <c:pt idx="156">
                  <c:v>1270</c:v>
                </c:pt>
                <c:pt idx="157">
                  <c:v>1395</c:v>
                </c:pt>
                <c:pt idx="158">
                  <c:v>1377</c:v>
                </c:pt>
                <c:pt idx="159">
                  <c:v>1469</c:v>
                </c:pt>
                <c:pt idx="160">
                  <c:v>1246</c:v>
                </c:pt>
                <c:pt idx="161">
                  <c:v>1350</c:v>
                </c:pt>
                <c:pt idx="162">
                  <c:v>1337</c:v>
                </c:pt>
                <c:pt idx="163">
                  <c:v>1222</c:v>
                </c:pt>
                <c:pt idx="164">
                  <c:v>1221</c:v>
                </c:pt>
                <c:pt idx="165">
                  <c:v>1206</c:v>
                </c:pt>
                <c:pt idx="166">
                  <c:v>1074</c:v>
                </c:pt>
                <c:pt idx="167">
                  <c:v>1129</c:v>
                </c:pt>
                <c:pt idx="168">
                  <c:v>1052</c:v>
                </c:pt>
                <c:pt idx="169">
                  <c:v>935</c:v>
                </c:pt>
                <c:pt idx="170">
                  <c:v>965</c:v>
                </c:pt>
                <c:pt idx="171">
                  <c:v>979</c:v>
                </c:pt>
                <c:pt idx="172">
                  <c:v>1060</c:v>
                </c:pt>
                <c:pt idx="173">
                  <c:v>930</c:v>
                </c:pt>
                <c:pt idx="174">
                  <c:v>1006</c:v>
                </c:pt>
                <c:pt idx="175">
                  <c:v>985</c:v>
                </c:pt>
                <c:pt idx="176">
                  <c:v>947</c:v>
                </c:pt>
                <c:pt idx="177">
                  <c:v>1059</c:v>
                </c:pt>
                <c:pt idx="178">
                  <c:v>1079</c:v>
                </c:pt>
                <c:pt idx="179">
                  <c:v>1047</c:v>
                </c:pt>
                <c:pt idx="180">
                  <c:v>1187</c:v>
                </c:pt>
                <c:pt idx="181">
                  <c:v>1135</c:v>
                </c:pt>
                <c:pt idx="182">
                  <c:v>1168</c:v>
                </c:pt>
                <c:pt idx="183">
                  <c:v>1197</c:v>
                </c:pt>
                <c:pt idx="184">
                  <c:v>1300</c:v>
                </c:pt>
                <c:pt idx="185">
                  <c:v>1344</c:v>
                </c:pt>
                <c:pt idx="186">
                  <c:v>1410</c:v>
                </c:pt>
                <c:pt idx="187">
                  <c:v>1711</c:v>
                </c:pt>
                <c:pt idx="188">
                  <c:v>1493</c:v>
                </c:pt>
                <c:pt idx="189">
                  <c:v>1586</c:v>
                </c:pt>
                <c:pt idx="190">
                  <c:v>1462</c:v>
                </c:pt>
                <c:pt idx="191">
                  <c:v>1509</c:v>
                </c:pt>
                <c:pt idx="192">
                  <c:v>1595</c:v>
                </c:pt>
                <c:pt idx="193">
                  <c:v>1562</c:v>
                </c:pt>
                <c:pt idx="194">
                  <c:v>1600</c:v>
                </c:pt>
                <c:pt idx="195">
                  <c:v>1683</c:v>
                </c:pt>
                <c:pt idx="196">
                  <c:v>1732</c:v>
                </c:pt>
                <c:pt idx="197">
                  <c:v>1714</c:v>
                </c:pt>
                <c:pt idx="198">
                  <c:v>1692</c:v>
                </c:pt>
                <c:pt idx="199">
                  <c:v>1685</c:v>
                </c:pt>
                <c:pt idx="200">
                  <c:v>1642</c:v>
                </c:pt>
                <c:pt idx="201">
                  <c:v>1633</c:v>
                </c:pt>
                <c:pt idx="202">
                  <c:v>1611</c:v>
                </c:pt>
                <c:pt idx="203">
                  <c:v>1629</c:v>
                </c:pt>
                <c:pt idx="204">
                  <c:v>1646</c:v>
                </c:pt>
                <c:pt idx="205">
                  <c:v>1772</c:v>
                </c:pt>
                <c:pt idx="206">
                  <c:v>1715</c:v>
                </c:pt>
                <c:pt idx="207">
                  <c:v>1630</c:v>
                </c:pt>
                <c:pt idx="208">
                  <c:v>1665</c:v>
                </c:pt>
                <c:pt idx="209">
                  <c:v>1791</c:v>
                </c:pt>
                <c:pt idx="210">
                  <c:v>1693</c:v>
                </c:pt>
                <c:pt idx="211">
                  <c:v>1685</c:v>
                </c:pt>
                <c:pt idx="212">
                  <c:v>1806</c:v>
                </c:pt>
                <c:pt idx="213">
                  <c:v>1565</c:v>
                </c:pt>
                <c:pt idx="214">
                  <c:v>1749</c:v>
                </c:pt>
                <c:pt idx="215">
                  <c:v>1732</c:v>
                </c:pt>
                <c:pt idx="216">
                  <c:v>1723</c:v>
                </c:pt>
                <c:pt idx="217">
                  <c:v>1753</c:v>
                </c:pt>
                <c:pt idx="218">
                  <c:v>1756</c:v>
                </c:pt>
                <c:pt idx="219">
                  <c:v>1685</c:v>
                </c:pt>
                <c:pt idx="220">
                  <c:v>1833</c:v>
                </c:pt>
                <c:pt idx="221">
                  <c:v>1672</c:v>
                </c:pt>
                <c:pt idx="222">
                  <c:v>1722</c:v>
                </c:pt>
                <c:pt idx="223">
                  <c:v>1763</c:v>
                </c:pt>
                <c:pt idx="224">
                  <c:v>1732</c:v>
                </c:pt>
                <c:pt idx="225">
                  <c:v>1782</c:v>
                </c:pt>
                <c:pt idx="226">
                  <c:v>1793</c:v>
                </c:pt>
                <c:pt idx="227">
                  <c:v>1840</c:v>
                </c:pt>
                <c:pt idx="228">
                  <c:v>1862</c:v>
                </c:pt>
                <c:pt idx="229">
                  <c:v>1771</c:v>
                </c:pt>
                <c:pt idx="230">
                  <c:v>1694</c:v>
                </c:pt>
                <c:pt idx="231">
                  <c:v>1735</c:v>
                </c:pt>
                <c:pt idx="232">
                  <c:v>1713</c:v>
                </c:pt>
                <c:pt idx="233">
                  <c:v>1635</c:v>
                </c:pt>
                <c:pt idx="234">
                  <c:v>1685</c:v>
                </c:pt>
                <c:pt idx="235">
                  <c:v>1624</c:v>
                </c:pt>
                <c:pt idx="236">
                  <c:v>1587</c:v>
                </c:pt>
                <c:pt idx="237">
                  <c:v>1577</c:v>
                </c:pt>
                <c:pt idx="238">
                  <c:v>1578</c:v>
                </c:pt>
                <c:pt idx="239">
                  <c:v>1632</c:v>
                </c:pt>
                <c:pt idx="240">
                  <c:v>1554</c:v>
                </c:pt>
                <c:pt idx="241">
                  <c:v>1450</c:v>
                </c:pt>
                <c:pt idx="242">
                  <c:v>1600</c:v>
                </c:pt>
                <c:pt idx="243">
                  <c:v>1615</c:v>
                </c:pt>
                <c:pt idx="244">
                  <c:v>1483</c:v>
                </c:pt>
                <c:pt idx="245">
                  <c:v>1512</c:v>
                </c:pt>
                <c:pt idx="246">
                  <c:v>1527</c:v>
                </c:pt>
                <c:pt idx="247">
                  <c:v>1551</c:v>
                </c:pt>
                <c:pt idx="248">
                  <c:v>1531</c:v>
                </c:pt>
                <c:pt idx="249">
                  <c:v>1529</c:v>
                </c:pt>
                <c:pt idx="250">
                  <c:v>1407</c:v>
                </c:pt>
                <c:pt idx="251">
                  <c:v>1547</c:v>
                </c:pt>
                <c:pt idx="252">
                  <c:v>1561</c:v>
                </c:pt>
                <c:pt idx="253">
                  <c:v>1597</c:v>
                </c:pt>
                <c:pt idx="254">
                  <c:v>1442</c:v>
                </c:pt>
                <c:pt idx="255">
                  <c:v>1542</c:v>
                </c:pt>
                <c:pt idx="256">
                  <c:v>1449</c:v>
                </c:pt>
                <c:pt idx="257">
                  <c:v>1346</c:v>
                </c:pt>
                <c:pt idx="258">
                  <c:v>1386</c:v>
                </c:pt>
                <c:pt idx="259">
                  <c:v>1429</c:v>
                </c:pt>
                <c:pt idx="260">
                  <c:v>1338</c:v>
                </c:pt>
                <c:pt idx="261">
                  <c:v>1333</c:v>
                </c:pt>
                <c:pt idx="262">
                  <c:v>1475</c:v>
                </c:pt>
                <c:pt idx="263">
                  <c:v>1304</c:v>
                </c:pt>
                <c:pt idx="264">
                  <c:v>1508</c:v>
                </c:pt>
                <c:pt idx="265">
                  <c:v>1352</c:v>
                </c:pt>
                <c:pt idx="266">
                  <c:v>1345</c:v>
                </c:pt>
                <c:pt idx="267">
                  <c:v>1332</c:v>
                </c:pt>
                <c:pt idx="268">
                  <c:v>1351</c:v>
                </c:pt>
                <c:pt idx="269">
                  <c:v>1263</c:v>
                </c:pt>
                <c:pt idx="270">
                  <c:v>1295</c:v>
                </c:pt>
                <c:pt idx="271">
                  <c:v>1307</c:v>
                </c:pt>
                <c:pt idx="272">
                  <c:v>1312</c:v>
                </c:pt>
                <c:pt idx="273">
                  <c:v>1282</c:v>
                </c:pt>
                <c:pt idx="274">
                  <c:v>1248</c:v>
                </c:pt>
                <c:pt idx="275">
                  <c:v>1173</c:v>
                </c:pt>
                <c:pt idx="276">
                  <c:v>1149</c:v>
                </c:pt>
                <c:pt idx="277">
                  <c:v>1090</c:v>
                </c:pt>
                <c:pt idx="278">
                  <c:v>1176</c:v>
                </c:pt>
                <c:pt idx="279">
                  <c:v>1093</c:v>
                </c:pt>
                <c:pt idx="280">
                  <c:v>1070</c:v>
                </c:pt>
                <c:pt idx="281">
                  <c:v>1093</c:v>
                </c:pt>
                <c:pt idx="282">
                  <c:v>1076</c:v>
                </c:pt>
                <c:pt idx="283">
                  <c:v>1050</c:v>
                </c:pt>
                <c:pt idx="284">
                  <c:v>1216</c:v>
                </c:pt>
                <c:pt idx="285">
                  <c:v>1076</c:v>
                </c:pt>
                <c:pt idx="286">
                  <c:v>1013</c:v>
                </c:pt>
                <c:pt idx="287">
                  <c:v>1002</c:v>
                </c:pt>
                <c:pt idx="288">
                  <c:v>1061</c:v>
                </c:pt>
                <c:pt idx="289">
                  <c:v>1098</c:v>
                </c:pt>
                <c:pt idx="290">
                  <c:v>1128</c:v>
                </c:pt>
                <c:pt idx="291">
                  <c:v>1083</c:v>
                </c:pt>
                <c:pt idx="292">
                  <c:v>1187</c:v>
                </c:pt>
                <c:pt idx="293">
                  <c:v>1189</c:v>
                </c:pt>
                <c:pt idx="294">
                  <c:v>1251</c:v>
                </c:pt>
                <c:pt idx="295">
                  <c:v>1140</c:v>
                </c:pt>
                <c:pt idx="296">
                  <c:v>1123</c:v>
                </c:pt>
                <c:pt idx="297">
                  <c:v>1139</c:v>
                </c:pt>
                <c:pt idx="298">
                  <c:v>1224</c:v>
                </c:pt>
                <c:pt idx="299">
                  <c:v>1199</c:v>
                </c:pt>
                <c:pt idx="300">
                  <c:v>1135</c:v>
                </c:pt>
                <c:pt idx="301">
                  <c:v>1236</c:v>
                </c:pt>
                <c:pt idx="302">
                  <c:v>1105</c:v>
                </c:pt>
                <c:pt idx="303">
                  <c:v>1216</c:v>
                </c:pt>
                <c:pt idx="304">
                  <c:v>1111</c:v>
                </c:pt>
                <c:pt idx="305">
                  <c:v>1193</c:v>
                </c:pt>
                <c:pt idx="306">
                  <c:v>1090</c:v>
                </c:pt>
                <c:pt idx="307">
                  <c:v>1264</c:v>
                </c:pt>
                <c:pt idx="308">
                  <c:v>1172</c:v>
                </c:pt>
                <c:pt idx="309">
                  <c:v>1246</c:v>
                </c:pt>
                <c:pt idx="310">
                  <c:v>1235</c:v>
                </c:pt>
                <c:pt idx="311">
                  <c:v>1289</c:v>
                </c:pt>
                <c:pt idx="312">
                  <c:v>1228</c:v>
                </c:pt>
                <c:pt idx="313">
                  <c:v>1353</c:v>
                </c:pt>
                <c:pt idx="314">
                  <c:v>1257</c:v>
                </c:pt>
                <c:pt idx="315">
                  <c:v>1374</c:v>
                </c:pt>
                <c:pt idx="316">
                  <c:v>1430</c:v>
                </c:pt>
                <c:pt idx="317">
                  <c:v>1336</c:v>
                </c:pt>
                <c:pt idx="318">
                  <c:v>1281</c:v>
                </c:pt>
                <c:pt idx="319">
                  <c:v>1348</c:v>
                </c:pt>
                <c:pt idx="320">
                  <c:v>1414</c:v>
                </c:pt>
                <c:pt idx="321">
                  <c:v>1378</c:v>
                </c:pt>
                <c:pt idx="322">
                  <c:v>1365</c:v>
                </c:pt>
                <c:pt idx="323">
                  <c:v>1386</c:v>
                </c:pt>
                <c:pt idx="324">
                  <c:v>1423</c:v>
                </c:pt>
                <c:pt idx="325">
                  <c:v>1294</c:v>
                </c:pt>
                <c:pt idx="326">
                  <c:v>1413</c:v>
                </c:pt>
                <c:pt idx="327">
                  <c:v>1342</c:v>
                </c:pt>
                <c:pt idx="328">
                  <c:v>1326</c:v>
                </c:pt>
                <c:pt idx="329">
                  <c:v>1242</c:v>
                </c:pt>
                <c:pt idx="330">
                  <c:v>1352</c:v>
                </c:pt>
                <c:pt idx="331">
                  <c:v>1265</c:v>
                </c:pt>
                <c:pt idx="332">
                  <c:v>1279</c:v>
                </c:pt>
                <c:pt idx="333">
                  <c:v>1335</c:v>
                </c:pt>
                <c:pt idx="334">
                  <c:v>1360</c:v>
                </c:pt>
                <c:pt idx="335">
                  <c:v>1200</c:v>
                </c:pt>
                <c:pt idx="336">
                  <c:v>1402</c:v>
                </c:pt>
                <c:pt idx="337">
                  <c:v>1317</c:v>
                </c:pt>
                <c:pt idx="338">
                  <c:v>1369</c:v>
                </c:pt>
                <c:pt idx="339">
                  <c:v>1327</c:v>
                </c:pt>
                <c:pt idx="340">
                  <c:v>1423</c:v>
                </c:pt>
                <c:pt idx="341">
                  <c:v>1437</c:v>
                </c:pt>
                <c:pt idx="342">
                  <c:v>1453</c:v>
                </c:pt>
                <c:pt idx="343">
                  <c:v>1468</c:v>
                </c:pt>
                <c:pt idx="344">
                  <c:v>1379</c:v>
                </c:pt>
                <c:pt idx="345">
                  <c:v>1392</c:v>
                </c:pt>
                <c:pt idx="346">
                  <c:v>1413</c:v>
                </c:pt>
                <c:pt idx="347">
                  <c:v>1487</c:v>
                </c:pt>
                <c:pt idx="348">
                  <c:v>1377</c:v>
                </c:pt>
                <c:pt idx="349">
                  <c:v>1545</c:v>
                </c:pt>
                <c:pt idx="350">
                  <c:v>1445</c:v>
                </c:pt>
                <c:pt idx="351">
                  <c:v>1438</c:v>
                </c:pt>
                <c:pt idx="352">
                  <c:v>1400</c:v>
                </c:pt>
                <c:pt idx="353">
                  <c:v>1315</c:v>
                </c:pt>
                <c:pt idx="354">
                  <c:v>1313</c:v>
                </c:pt>
                <c:pt idx="355">
                  <c:v>1332</c:v>
                </c:pt>
                <c:pt idx="356">
                  <c:v>1442</c:v>
                </c:pt>
                <c:pt idx="357">
                  <c:v>1396</c:v>
                </c:pt>
                <c:pt idx="358">
                  <c:v>1420</c:v>
                </c:pt>
                <c:pt idx="359">
                  <c:v>1428</c:v>
                </c:pt>
                <c:pt idx="360">
                  <c:v>1316</c:v>
                </c:pt>
                <c:pt idx="361">
                  <c:v>1441</c:v>
                </c:pt>
                <c:pt idx="362">
                  <c:v>1477</c:v>
                </c:pt>
                <c:pt idx="363">
                  <c:v>1498</c:v>
                </c:pt>
                <c:pt idx="364">
                  <c:v>1465</c:v>
                </c:pt>
                <c:pt idx="365">
                  <c:v>1467</c:v>
                </c:pt>
                <c:pt idx="366">
                  <c:v>1552</c:v>
                </c:pt>
                <c:pt idx="367">
                  <c:v>1521</c:v>
                </c:pt>
                <c:pt idx="368">
                  <c:v>1452</c:v>
                </c:pt>
                <c:pt idx="369">
                  <c:v>1452</c:v>
                </c:pt>
                <c:pt idx="370">
                  <c:v>1604</c:v>
                </c:pt>
                <c:pt idx="371">
                  <c:v>1433</c:v>
                </c:pt>
                <c:pt idx="372">
                  <c:v>1599</c:v>
                </c:pt>
                <c:pt idx="373">
                  <c:v>1459</c:v>
                </c:pt>
                <c:pt idx="374">
                  <c:v>1673</c:v>
                </c:pt>
                <c:pt idx="375">
                  <c:v>1580</c:v>
                </c:pt>
                <c:pt idx="376">
                  <c:v>1623</c:v>
                </c:pt>
                <c:pt idx="377">
                  <c:v>1648</c:v>
                </c:pt>
                <c:pt idx="378">
                  <c:v>1597</c:v>
                </c:pt>
                <c:pt idx="379">
                  <c:v>1563</c:v>
                </c:pt>
                <c:pt idx="380">
                  <c:v>1643</c:v>
                </c:pt>
                <c:pt idx="381">
                  <c:v>1593</c:v>
                </c:pt>
                <c:pt idx="382">
                  <c:v>1596</c:v>
                </c:pt>
                <c:pt idx="383">
                  <c:v>1659</c:v>
                </c:pt>
                <c:pt idx="384">
                  <c:v>1574</c:v>
                </c:pt>
                <c:pt idx="385">
                  <c:v>1677</c:v>
                </c:pt>
                <c:pt idx="386">
                  <c:v>1704</c:v>
                </c:pt>
                <c:pt idx="387">
                  <c:v>1610</c:v>
                </c:pt>
                <c:pt idx="388">
                  <c:v>1682</c:v>
                </c:pt>
                <c:pt idx="389">
                  <c:v>1530</c:v>
                </c:pt>
                <c:pt idx="390">
                  <c:v>1495</c:v>
                </c:pt>
                <c:pt idx="391">
                  <c:v>1573</c:v>
                </c:pt>
                <c:pt idx="392">
                  <c:v>1528</c:v>
                </c:pt>
                <c:pt idx="393">
                  <c:v>1513</c:v>
                </c:pt>
                <c:pt idx="394">
                  <c:v>1539</c:v>
                </c:pt>
                <c:pt idx="395">
                  <c:v>1521</c:v>
                </c:pt>
                <c:pt idx="396">
                  <c:v>1456</c:v>
                </c:pt>
                <c:pt idx="397">
                  <c:v>1536</c:v>
                </c:pt>
                <c:pt idx="398">
                  <c:v>1470</c:v>
                </c:pt>
                <c:pt idx="399">
                  <c:v>1574</c:v>
                </c:pt>
                <c:pt idx="400">
                  <c:v>1497</c:v>
                </c:pt>
                <c:pt idx="401">
                  <c:v>1654</c:v>
                </c:pt>
                <c:pt idx="402">
                  <c:v>1582</c:v>
                </c:pt>
                <c:pt idx="403">
                  <c:v>1615</c:v>
                </c:pt>
                <c:pt idx="404">
                  <c:v>1551</c:v>
                </c:pt>
                <c:pt idx="405">
                  <c:v>1599</c:v>
                </c:pt>
                <c:pt idx="406">
                  <c:v>1555</c:v>
                </c:pt>
                <c:pt idx="407">
                  <c:v>1693</c:v>
                </c:pt>
                <c:pt idx="408">
                  <c:v>1632</c:v>
                </c:pt>
                <c:pt idx="409">
                  <c:v>1671</c:v>
                </c:pt>
                <c:pt idx="410">
                  <c:v>1559</c:v>
                </c:pt>
                <c:pt idx="411">
                  <c:v>1625</c:v>
                </c:pt>
                <c:pt idx="412">
                  <c:v>1705</c:v>
                </c:pt>
                <c:pt idx="413">
                  <c:v>1589</c:v>
                </c:pt>
                <c:pt idx="414">
                  <c:v>1615</c:v>
                </c:pt>
                <c:pt idx="415">
                  <c:v>1722</c:v>
                </c:pt>
                <c:pt idx="416">
                  <c:v>1641</c:v>
                </c:pt>
                <c:pt idx="417">
                  <c:v>1601</c:v>
                </c:pt>
                <c:pt idx="418">
                  <c:v>1718</c:v>
                </c:pt>
                <c:pt idx="419">
                  <c:v>1671</c:v>
                </c:pt>
                <c:pt idx="420">
                  <c:v>1654</c:v>
                </c:pt>
                <c:pt idx="421">
                  <c:v>1688</c:v>
                </c:pt>
                <c:pt idx="422">
                  <c:v>1638</c:v>
                </c:pt>
                <c:pt idx="423">
                  <c:v>1662</c:v>
                </c:pt>
                <c:pt idx="424">
                  <c:v>1733</c:v>
                </c:pt>
                <c:pt idx="425">
                  <c:v>1641</c:v>
                </c:pt>
                <c:pt idx="426">
                  <c:v>1680</c:v>
                </c:pt>
                <c:pt idx="427">
                  <c:v>1570</c:v>
                </c:pt>
                <c:pt idx="428">
                  <c:v>1719</c:v>
                </c:pt>
                <c:pt idx="429">
                  <c:v>1728</c:v>
                </c:pt>
                <c:pt idx="430">
                  <c:v>1692</c:v>
                </c:pt>
                <c:pt idx="431">
                  <c:v>1716</c:v>
                </c:pt>
                <c:pt idx="432">
                  <c:v>1709</c:v>
                </c:pt>
                <c:pt idx="433">
                  <c:v>1718</c:v>
                </c:pt>
                <c:pt idx="434">
                  <c:v>1794</c:v>
                </c:pt>
                <c:pt idx="435">
                  <c:v>1938</c:v>
                </c:pt>
                <c:pt idx="436">
                  <c:v>1893</c:v>
                </c:pt>
                <c:pt idx="437">
                  <c:v>1857</c:v>
                </c:pt>
                <c:pt idx="438">
                  <c:v>1881</c:v>
                </c:pt>
                <c:pt idx="439">
                  <c:v>1911</c:v>
                </c:pt>
                <c:pt idx="440">
                  <c:v>1796</c:v>
                </c:pt>
                <c:pt idx="441">
                  <c:v>1839</c:v>
                </c:pt>
                <c:pt idx="442">
                  <c:v>1758</c:v>
                </c:pt>
                <c:pt idx="443">
                  <c:v>1921</c:v>
                </c:pt>
                <c:pt idx="444">
                  <c:v>1892</c:v>
                </c:pt>
                <c:pt idx="445">
                  <c:v>1908</c:v>
                </c:pt>
                <c:pt idx="446">
                  <c:v>1787</c:v>
                </c:pt>
                <c:pt idx="447">
                  <c:v>1927</c:v>
                </c:pt>
                <c:pt idx="448">
                  <c:v>2103</c:v>
                </c:pt>
                <c:pt idx="449">
                  <c:v>1965</c:v>
                </c:pt>
                <c:pt idx="450">
                  <c:v>1886</c:v>
                </c:pt>
                <c:pt idx="451">
                  <c:v>1952</c:v>
                </c:pt>
                <c:pt idx="452">
                  <c:v>1922</c:v>
                </c:pt>
                <c:pt idx="453">
                  <c:v>1962</c:v>
                </c:pt>
                <c:pt idx="454">
                  <c:v>1907</c:v>
                </c:pt>
                <c:pt idx="455">
                  <c:v>1941</c:v>
                </c:pt>
                <c:pt idx="456">
                  <c:v>2036</c:v>
                </c:pt>
                <c:pt idx="457">
                  <c:v>2048</c:v>
                </c:pt>
                <c:pt idx="458">
                  <c:v>2245</c:v>
                </c:pt>
                <c:pt idx="459">
                  <c:v>2071</c:v>
                </c:pt>
                <c:pt idx="460">
                  <c:v>1897</c:v>
                </c:pt>
                <c:pt idx="461">
                  <c:v>2050</c:v>
                </c:pt>
                <c:pt idx="462">
                  <c:v>1934</c:v>
                </c:pt>
                <c:pt idx="463">
                  <c:v>1877</c:v>
                </c:pt>
                <c:pt idx="464">
                  <c:v>2011</c:v>
                </c:pt>
                <c:pt idx="465">
                  <c:v>1918</c:v>
                </c:pt>
                <c:pt idx="466">
                  <c:v>1893</c:v>
                </c:pt>
                <c:pt idx="467">
                  <c:v>1888</c:v>
                </c:pt>
                <c:pt idx="468">
                  <c:v>1822</c:v>
                </c:pt>
                <c:pt idx="469">
                  <c:v>1640</c:v>
                </c:pt>
                <c:pt idx="470">
                  <c:v>1623</c:v>
                </c:pt>
                <c:pt idx="471">
                  <c:v>1539</c:v>
                </c:pt>
                <c:pt idx="472">
                  <c:v>1536</c:v>
                </c:pt>
                <c:pt idx="473">
                  <c:v>1481</c:v>
                </c:pt>
                <c:pt idx="474">
                  <c:v>1534</c:v>
                </c:pt>
                <c:pt idx="475">
                  <c:v>1512</c:v>
                </c:pt>
                <c:pt idx="476">
                  <c:v>1356</c:v>
                </c:pt>
                <c:pt idx="477">
                  <c:v>1405</c:v>
                </c:pt>
                <c:pt idx="478">
                  <c:v>1390</c:v>
                </c:pt>
                <c:pt idx="479">
                  <c:v>1328</c:v>
                </c:pt>
                <c:pt idx="480">
                  <c:v>1331</c:v>
                </c:pt>
                <c:pt idx="481">
                  <c:v>1274</c:v>
                </c:pt>
                <c:pt idx="482">
                  <c:v>1195</c:v>
                </c:pt>
                <c:pt idx="483">
                  <c:v>1022</c:v>
                </c:pt>
                <c:pt idx="484">
                  <c:v>1142</c:v>
                </c:pt>
                <c:pt idx="485">
                  <c:v>1142</c:v>
                </c:pt>
                <c:pt idx="486">
                  <c:v>1087</c:v>
                </c:pt>
                <c:pt idx="487">
                  <c:v>1017</c:v>
                </c:pt>
                <c:pt idx="488">
                  <c:v>1160</c:v>
                </c:pt>
                <c:pt idx="489">
                  <c:v>1055</c:v>
                </c:pt>
                <c:pt idx="490">
                  <c:v>1076</c:v>
                </c:pt>
                <c:pt idx="491">
                  <c:v>1021</c:v>
                </c:pt>
                <c:pt idx="492">
                  <c:v>777</c:v>
                </c:pt>
                <c:pt idx="493">
                  <c:v>819</c:v>
                </c:pt>
                <c:pt idx="494">
                  <c:v>839</c:v>
                </c:pt>
                <c:pt idx="495">
                  <c:v>846</c:v>
                </c:pt>
                <c:pt idx="496">
                  <c:v>818</c:v>
                </c:pt>
                <c:pt idx="497">
                  <c:v>797</c:v>
                </c:pt>
                <c:pt idx="498">
                  <c:v>797</c:v>
                </c:pt>
                <c:pt idx="499">
                  <c:v>792</c:v>
                </c:pt>
                <c:pt idx="500">
                  <c:v>721</c:v>
                </c:pt>
                <c:pt idx="501">
                  <c:v>746</c:v>
                </c:pt>
                <c:pt idx="502">
                  <c:v>844</c:v>
                </c:pt>
                <c:pt idx="503">
                  <c:v>750</c:v>
                </c:pt>
                <c:pt idx="504">
                  <c:v>689</c:v>
                </c:pt>
                <c:pt idx="505">
                  <c:v>670</c:v>
                </c:pt>
                <c:pt idx="506">
                  <c:v>635</c:v>
                </c:pt>
                <c:pt idx="507">
                  <c:v>737</c:v>
                </c:pt>
                <c:pt idx="508">
                  <c:v>702</c:v>
                </c:pt>
                <c:pt idx="509">
                  <c:v>894</c:v>
                </c:pt>
                <c:pt idx="510">
                  <c:v>572</c:v>
                </c:pt>
                <c:pt idx="511">
                  <c:v>592</c:v>
                </c:pt>
                <c:pt idx="512">
                  <c:v>632</c:v>
                </c:pt>
                <c:pt idx="513">
                  <c:v>605</c:v>
                </c:pt>
                <c:pt idx="514">
                  <c:v>552</c:v>
                </c:pt>
                <c:pt idx="515">
                  <c:v>565</c:v>
                </c:pt>
                <c:pt idx="516">
                  <c:v>520</c:v>
                </c:pt>
                <c:pt idx="517">
                  <c:v>615</c:v>
                </c:pt>
                <c:pt idx="518">
                  <c:v>591</c:v>
                </c:pt>
                <c:pt idx="519">
                  <c:v>549</c:v>
                </c:pt>
                <c:pt idx="520">
                  <c:v>549</c:v>
                </c:pt>
                <c:pt idx="521">
                  <c:v>579</c:v>
                </c:pt>
                <c:pt idx="522">
                  <c:v>634</c:v>
                </c:pt>
                <c:pt idx="523">
                  <c:v>614</c:v>
                </c:pt>
                <c:pt idx="524">
                  <c:v>603</c:v>
                </c:pt>
                <c:pt idx="525">
                  <c:v>566</c:v>
                </c:pt>
                <c:pt idx="526">
                  <c:v>585</c:v>
                </c:pt>
                <c:pt idx="527">
                  <c:v>610</c:v>
                </c:pt>
                <c:pt idx="528">
                  <c:v>545</c:v>
                </c:pt>
                <c:pt idx="529">
                  <c:v>561</c:v>
                </c:pt>
                <c:pt idx="530">
                  <c:v>582</c:v>
                </c:pt>
                <c:pt idx="531">
                  <c:v>671</c:v>
                </c:pt>
                <c:pt idx="532">
                  <c:v>626</c:v>
                </c:pt>
                <c:pt idx="533">
                  <c:v>625</c:v>
                </c:pt>
                <c:pt idx="534">
                  <c:v>676</c:v>
                </c:pt>
                <c:pt idx="535">
                  <c:v>684</c:v>
                </c:pt>
                <c:pt idx="536">
                  <c:v>652</c:v>
                </c:pt>
                <c:pt idx="537">
                  <c:v>730</c:v>
                </c:pt>
                <c:pt idx="538">
                  <c:v>668</c:v>
                </c:pt>
                <c:pt idx="539">
                  <c:v>677</c:v>
                </c:pt>
                <c:pt idx="540">
                  <c:v>714</c:v>
                </c:pt>
                <c:pt idx="541">
                  <c:v>729</c:v>
                </c:pt>
                <c:pt idx="542">
                  <c:v>816</c:v>
                </c:pt>
                <c:pt idx="543">
                  <c:v>712</c:v>
                </c:pt>
                <c:pt idx="544">
                  <c:v>708</c:v>
                </c:pt>
                <c:pt idx="545">
                  <c:v>736</c:v>
                </c:pt>
                <c:pt idx="546">
                  <c:v>784</c:v>
                </c:pt>
                <c:pt idx="547">
                  <c:v>765</c:v>
                </c:pt>
                <c:pt idx="548">
                  <c:v>776</c:v>
                </c:pt>
                <c:pt idx="549">
                  <c:v>801</c:v>
                </c:pt>
                <c:pt idx="550">
                  <c:v>839</c:v>
                </c:pt>
                <c:pt idx="551">
                  <c:v>778</c:v>
                </c:pt>
                <c:pt idx="552">
                  <c:v>838</c:v>
                </c:pt>
                <c:pt idx="553">
                  <c:v>876</c:v>
                </c:pt>
                <c:pt idx="554">
                  <c:v>893</c:v>
                </c:pt>
                <c:pt idx="555">
                  <c:v>834</c:v>
                </c:pt>
                <c:pt idx="556">
                  <c:v>891</c:v>
                </c:pt>
                <c:pt idx="557">
                  <c:v>800</c:v>
                </c:pt>
                <c:pt idx="558">
                  <c:v>839</c:v>
                </c:pt>
                <c:pt idx="559">
                  <c:v>908</c:v>
                </c:pt>
                <c:pt idx="560">
                  <c:v>975</c:v>
                </c:pt>
                <c:pt idx="561">
                  <c:v>920</c:v>
                </c:pt>
                <c:pt idx="562">
                  <c:v>863</c:v>
                </c:pt>
                <c:pt idx="563">
                  <c:v>955</c:v>
                </c:pt>
                <c:pt idx="564">
                  <c:v>954</c:v>
                </c:pt>
                <c:pt idx="565">
                  <c:v>863</c:v>
                </c:pt>
                <c:pt idx="566">
                  <c:v>781</c:v>
                </c:pt>
                <c:pt idx="567">
                  <c:v>1001</c:v>
                </c:pt>
                <c:pt idx="568">
                  <c:v>1012</c:v>
                </c:pt>
                <c:pt idx="569">
                  <c:v>962</c:v>
                </c:pt>
                <c:pt idx="570">
                  <c:v>988</c:v>
                </c:pt>
                <c:pt idx="571">
                  <c:v>974</c:v>
                </c:pt>
                <c:pt idx="572">
                  <c:v>1040</c:v>
                </c:pt>
                <c:pt idx="573">
                  <c:v>985</c:v>
                </c:pt>
                <c:pt idx="574">
                  <c:v>1000</c:v>
                </c:pt>
                <c:pt idx="575">
                  <c:v>1023</c:v>
                </c:pt>
                <c:pt idx="576">
                  <c:v>1056</c:v>
                </c:pt>
                <c:pt idx="577">
                  <c:v>1037</c:v>
                </c:pt>
                <c:pt idx="578">
                  <c:v>1003</c:v>
                </c:pt>
                <c:pt idx="579">
                  <c:v>945</c:v>
                </c:pt>
                <c:pt idx="580">
                  <c:v>1000</c:v>
                </c:pt>
                <c:pt idx="581">
                  <c:v>1109</c:v>
                </c:pt>
                <c:pt idx="582">
                  <c:v>1072</c:v>
                </c:pt>
                <c:pt idx="583">
                  <c:v>1054</c:v>
                </c:pt>
                <c:pt idx="584">
                  <c:v>1035</c:v>
                </c:pt>
                <c:pt idx="585">
                  <c:v>1070</c:v>
                </c:pt>
                <c:pt idx="586">
                  <c:v>1244</c:v>
                </c:pt>
                <c:pt idx="587">
                  <c:v>1101</c:v>
                </c:pt>
                <c:pt idx="588">
                  <c:v>1081</c:v>
                </c:pt>
                <c:pt idx="589">
                  <c:v>1148</c:v>
                </c:pt>
                <c:pt idx="590">
                  <c:v>1147</c:v>
                </c:pt>
                <c:pt idx="591">
                  <c:v>1069</c:v>
                </c:pt>
                <c:pt idx="592">
                  <c:v>1170</c:v>
                </c:pt>
                <c:pt idx="593">
                  <c:v>1236</c:v>
                </c:pt>
                <c:pt idx="594">
                  <c:v>1173</c:v>
                </c:pt>
                <c:pt idx="595">
                  <c:v>1107</c:v>
                </c:pt>
                <c:pt idx="596">
                  <c:v>1113</c:v>
                </c:pt>
                <c:pt idx="597">
                  <c:v>1196</c:v>
                </c:pt>
                <c:pt idx="598">
                  <c:v>1182</c:v>
                </c:pt>
                <c:pt idx="599">
                  <c:v>1200</c:v>
                </c:pt>
                <c:pt idx="600">
                  <c:v>1208</c:v>
                </c:pt>
                <c:pt idx="601">
                  <c:v>1288</c:v>
                </c:pt>
                <c:pt idx="602">
                  <c:v>1181</c:v>
                </c:pt>
                <c:pt idx="603">
                  <c:v>1224</c:v>
                </c:pt>
                <c:pt idx="604">
                  <c:v>1262</c:v>
                </c:pt>
                <c:pt idx="605">
                  <c:v>1212</c:v>
                </c:pt>
                <c:pt idx="606">
                  <c:v>1150</c:v>
                </c:pt>
                <c:pt idx="607">
                  <c:v>1262</c:v>
                </c:pt>
                <c:pt idx="608">
                  <c:v>1187</c:v>
                </c:pt>
                <c:pt idx="609">
                  <c:v>1122</c:v>
                </c:pt>
                <c:pt idx="610">
                  <c:v>1131</c:v>
                </c:pt>
                <c:pt idx="611">
                  <c:v>1053</c:v>
                </c:pt>
                <c:pt idx="612">
                  <c:v>1258</c:v>
                </c:pt>
                <c:pt idx="613">
                  <c:v>1334</c:v>
                </c:pt>
                <c:pt idx="614">
                  <c:v>1301</c:v>
                </c:pt>
                <c:pt idx="615">
                  <c:v>1329</c:v>
                </c:pt>
                <c:pt idx="616">
                  <c:v>1226</c:v>
                </c:pt>
                <c:pt idx="617">
                  <c:v>1169</c:v>
                </c:pt>
                <c:pt idx="618">
                  <c:v>1219</c:v>
                </c:pt>
                <c:pt idx="619">
                  <c:v>1294</c:v>
                </c:pt>
                <c:pt idx="620">
                  <c:v>1150</c:v>
                </c:pt>
                <c:pt idx="621">
                  <c:v>1294</c:v>
                </c:pt>
                <c:pt idx="622">
                  <c:v>1244</c:v>
                </c:pt>
                <c:pt idx="623">
                  <c:v>1310</c:v>
                </c:pt>
                <c:pt idx="624">
                  <c:v>1302</c:v>
                </c:pt>
                <c:pt idx="625">
                  <c:v>1271</c:v>
                </c:pt>
                <c:pt idx="626">
                  <c:v>1247</c:v>
                </c:pt>
                <c:pt idx="627">
                  <c:v>1207</c:v>
                </c:pt>
                <c:pt idx="628">
                  <c:v>1171</c:v>
                </c:pt>
                <c:pt idx="629">
                  <c:v>1244</c:v>
                </c:pt>
                <c:pt idx="630">
                  <c:v>1314</c:v>
                </c:pt>
                <c:pt idx="631">
                  <c:v>1238</c:v>
                </c:pt>
                <c:pt idx="632">
                  <c:v>1446</c:v>
                </c:pt>
                <c:pt idx="633">
                  <c:v>1370</c:v>
                </c:pt>
                <c:pt idx="634">
                  <c:v>1240</c:v>
                </c:pt>
                <c:pt idx="635">
                  <c:v>1386</c:v>
                </c:pt>
                <c:pt idx="636">
                  <c:v>1344</c:v>
                </c:pt>
                <c:pt idx="637">
                  <c:v>1322</c:v>
                </c:pt>
                <c:pt idx="638">
                  <c:v>1459</c:v>
                </c:pt>
                <c:pt idx="639">
                  <c:v>1438</c:v>
                </c:pt>
                <c:pt idx="640">
                  <c:v>1337</c:v>
                </c:pt>
                <c:pt idx="641">
                  <c:v>1298</c:v>
                </c:pt>
                <c:pt idx="642">
                  <c:v>1361</c:v>
                </c:pt>
                <c:pt idx="643">
                  <c:v>1312</c:v>
                </c:pt>
                <c:pt idx="644">
                  <c:v>1232</c:v>
                </c:pt>
                <c:pt idx="645">
                  <c:v>1259</c:v>
                </c:pt>
                <c:pt idx="646">
                  <c:v>1389</c:v>
                </c:pt>
                <c:pt idx="647">
                  <c:v>1337</c:v>
                </c:pt>
                <c:pt idx="648">
                  <c:v>1256</c:v>
                </c:pt>
                <c:pt idx="649">
                  <c:v>1371</c:v>
                </c:pt>
                <c:pt idx="650">
                  <c:v>1356</c:v>
                </c:pt>
                <c:pt idx="651">
                  <c:v>1361</c:v>
                </c:pt>
                <c:pt idx="652">
                  <c:v>1446</c:v>
                </c:pt>
                <c:pt idx="653">
                  <c:v>1392</c:v>
                </c:pt>
                <c:pt idx="654">
                  <c:v>1396</c:v>
                </c:pt>
                <c:pt idx="655">
                  <c:v>1355</c:v>
                </c:pt>
                <c:pt idx="656">
                  <c:v>1438</c:v>
                </c:pt>
                <c:pt idx="657">
                  <c:v>1348</c:v>
                </c:pt>
                <c:pt idx="658">
                  <c:v>1543</c:v>
                </c:pt>
                <c:pt idx="659">
                  <c:v>1390</c:v>
                </c:pt>
                <c:pt idx="660">
                  <c:v>1377</c:v>
                </c:pt>
                <c:pt idx="661">
                  <c:v>1577</c:v>
                </c:pt>
                <c:pt idx="662">
                  <c:v>1528</c:v>
                </c:pt>
                <c:pt idx="663">
                  <c:v>1416</c:v>
                </c:pt>
                <c:pt idx="664">
                  <c:v>1534</c:v>
                </c:pt>
                <c:pt idx="665">
                  <c:v>1492</c:v>
                </c:pt>
                <c:pt idx="666">
                  <c:v>1334</c:v>
                </c:pt>
                <c:pt idx="667">
                  <c:v>1370</c:v>
                </c:pt>
                <c:pt idx="668">
                  <c:v>1459</c:v>
                </c:pt>
                <c:pt idx="669">
                  <c:v>1375</c:v>
                </c:pt>
              </c:numCache>
            </c:numRef>
          </c:val>
          <c:smooth val="0"/>
          <c:extLst>
            <c:ext xmlns:c16="http://schemas.microsoft.com/office/drawing/2014/chart" uri="{C3380CC4-5D6E-409C-BE32-E72D297353CC}">
              <c16:uniqueId val="{00000000-2455-41DC-9076-65C5A389DED6}"/>
            </c:ext>
          </c:extLst>
        </c:ser>
        <c:dLbls>
          <c:showLegendKey val="0"/>
          <c:showVal val="0"/>
          <c:showCatName val="0"/>
          <c:showSerName val="0"/>
          <c:showPercent val="0"/>
          <c:showBubbleSize val="0"/>
        </c:dLbls>
        <c:smooth val="0"/>
        <c:axId val="761389696"/>
        <c:axId val="761392320"/>
      </c:lineChart>
      <c:dateAx>
        <c:axId val="761389696"/>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rgbClr val="323E4F"/>
                </a:solidFill>
                <a:latin typeface="Gill Sans MT" panose="020B0502020104020203" pitchFamily="34" charset="0"/>
                <a:ea typeface="+mn-ea"/>
                <a:cs typeface="+mn-cs"/>
              </a:defRPr>
            </a:pPr>
            <a:endParaRPr lang="en-US"/>
          </a:p>
        </c:txPr>
        <c:crossAx val="761392320"/>
        <c:crosses val="autoZero"/>
        <c:auto val="1"/>
        <c:lblOffset val="100"/>
        <c:baseTimeUnit val="months"/>
      </c:dateAx>
      <c:valAx>
        <c:axId val="7613923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323E4F"/>
                </a:solidFill>
                <a:latin typeface="Gill Sans MT" panose="020B0502020104020203" pitchFamily="34" charset="0"/>
                <a:ea typeface="+mn-ea"/>
                <a:cs typeface="+mn-cs"/>
              </a:defRPr>
            </a:pPr>
            <a:endParaRPr lang="en-US"/>
          </a:p>
        </c:txPr>
        <c:crossAx val="761389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Sheet1!$I$1</c:f>
              <c:strCache>
                <c:ptCount val="1"/>
                <c:pt idx="0">
                  <c:v>Total Housing Units per 1,000 Population</c:v>
                </c:pt>
              </c:strCache>
            </c:strRef>
          </c:tx>
          <c:spPr>
            <a:ln w="28575" cap="rnd">
              <a:solidFill>
                <a:srgbClr val="323E4F"/>
              </a:solidFill>
              <a:round/>
            </a:ln>
            <a:effectLst/>
          </c:spPr>
          <c:marker>
            <c:symbol val="none"/>
          </c:marker>
          <c:trendline>
            <c:spPr>
              <a:ln w="19050" cap="rnd">
                <a:solidFill>
                  <a:schemeClr val="accent1"/>
                </a:solidFill>
                <a:prstDash val="sysDot"/>
              </a:ln>
              <a:effectLst/>
            </c:spPr>
            <c:trendlineType val="linear"/>
            <c:dispRSqr val="0"/>
            <c:dispEq val="0"/>
          </c:trendline>
          <c:cat>
            <c:numRef>
              <c:f>Sheet1!$A$2:$A$671</c:f>
              <c:numCache>
                <c:formatCode>yyyy\-mm\-dd</c:formatCode>
                <c:ptCount val="670"/>
                <c:pt idx="0">
                  <c:v>24838</c:v>
                </c:pt>
                <c:pt idx="1">
                  <c:v>24869</c:v>
                </c:pt>
                <c:pt idx="2">
                  <c:v>24898</c:v>
                </c:pt>
                <c:pt idx="3">
                  <c:v>24929</c:v>
                </c:pt>
                <c:pt idx="4">
                  <c:v>24959</c:v>
                </c:pt>
                <c:pt idx="5">
                  <c:v>24990</c:v>
                </c:pt>
                <c:pt idx="6">
                  <c:v>25020</c:v>
                </c:pt>
                <c:pt idx="7">
                  <c:v>25051</c:v>
                </c:pt>
                <c:pt idx="8">
                  <c:v>25082</c:v>
                </c:pt>
                <c:pt idx="9">
                  <c:v>25112</c:v>
                </c:pt>
                <c:pt idx="10">
                  <c:v>25143</c:v>
                </c:pt>
                <c:pt idx="11">
                  <c:v>25173</c:v>
                </c:pt>
                <c:pt idx="12">
                  <c:v>25204</c:v>
                </c:pt>
                <c:pt idx="13">
                  <c:v>25235</c:v>
                </c:pt>
                <c:pt idx="14">
                  <c:v>25263</c:v>
                </c:pt>
                <c:pt idx="15">
                  <c:v>25294</c:v>
                </c:pt>
                <c:pt idx="16">
                  <c:v>25324</c:v>
                </c:pt>
                <c:pt idx="17">
                  <c:v>25355</c:v>
                </c:pt>
                <c:pt idx="18">
                  <c:v>25385</c:v>
                </c:pt>
                <c:pt idx="19">
                  <c:v>25416</c:v>
                </c:pt>
                <c:pt idx="20">
                  <c:v>25447</c:v>
                </c:pt>
                <c:pt idx="21">
                  <c:v>25477</c:v>
                </c:pt>
                <c:pt idx="22">
                  <c:v>25508</c:v>
                </c:pt>
                <c:pt idx="23">
                  <c:v>25538</c:v>
                </c:pt>
                <c:pt idx="24">
                  <c:v>25569</c:v>
                </c:pt>
                <c:pt idx="25">
                  <c:v>25600</c:v>
                </c:pt>
                <c:pt idx="26">
                  <c:v>25628</c:v>
                </c:pt>
                <c:pt idx="27">
                  <c:v>25659</c:v>
                </c:pt>
                <c:pt idx="28">
                  <c:v>25689</c:v>
                </c:pt>
                <c:pt idx="29">
                  <c:v>25720</c:v>
                </c:pt>
                <c:pt idx="30">
                  <c:v>25750</c:v>
                </c:pt>
                <c:pt idx="31">
                  <c:v>25781</c:v>
                </c:pt>
                <c:pt idx="32">
                  <c:v>25812</c:v>
                </c:pt>
                <c:pt idx="33">
                  <c:v>25842</c:v>
                </c:pt>
                <c:pt idx="34">
                  <c:v>25873</c:v>
                </c:pt>
                <c:pt idx="35">
                  <c:v>25903</c:v>
                </c:pt>
                <c:pt idx="36">
                  <c:v>25934</c:v>
                </c:pt>
                <c:pt idx="37">
                  <c:v>25965</c:v>
                </c:pt>
                <c:pt idx="38">
                  <c:v>25993</c:v>
                </c:pt>
                <c:pt idx="39">
                  <c:v>26024</c:v>
                </c:pt>
                <c:pt idx="40">
                  <c:v>26054</c:v>
                </c:pt>
                <c:pt idx="41">
                  <c:v>26085</c:v>
                </c:pt>
                <c:pt idx="42">
                  <c:v>26115</c:v>
                </c:pt>
                <c:pt idx="43">
                  <c:v>26146</c:v>
                </c:pt>
                <c:pt idx="44">
                  <c:v>26177</c:v>
                </c:pt>
                <c:pt idx="45">
                  <c:v>26207</c:v>
                </c:pt>
                <c:pt idx="46">
                  <c:v>26238</c:v>
                </c:pt>
                <c:pt idx="47">
                  <c:v>26268</c:v>
                </c:pt>
                <c:pt idx="48">
                  <c:v>26299</c:v>
                </c:pt>
                <c:pt idx="49">
                  <c:v>26330</c:v>
                </c:pt>
                <c:pt idx="50">
                  <c:v>26359</c:v>
                </c:pt>
                <c:pt idx="51">
                  <c:v>26390</c:v>
                </c:pt>
                <c:pt idx="52">
                  <c:v>26420</c:v>
                </c:pt>
                <c:pt idx="53">
                  <c:v>26451</c:v>
                </c:pt>
                <c:pt idx="54">
                  <c:v>26481</c:v>
                </c:pt>
                <c:pt idx="55">
                  <c:v>26512</c:v>
                </c:pt>
                <c:pt idx="56">
                  <c:v>26543</c:v>
                </c:pt>
                <c:pt idx="57">
                  <c:v>26573</c:v>
                </c:pt>
                <c:pt idx="58">
                  <c:v>26604</c:v>
                </c:pt>
                <c:pt idx="59">
                  <c:v>26634</c:v>
                </c:pt>
                <c:pt idx="60">
                  <c:v>26665</c:v>
                </c:pt>
                <c:pt idx="61">
                  <c:v>26696</c:v>
                </c:pt>
                <c:pt idx="62">
                  <c:v>26724</c:v>
                </c:pt>
                <c:pt idx="63">
                  <c:v>26755</c:v>
                </c:pt>
                <c:pt idx="64">
                  <c:v>26785</c:v>
                </c:pt>
                <c:pt idx="65">
                  <c:v>26816</c:v>
                </c:pt>
                <c:pt idx="66">
                  <c:v>26846</c:v>
                </c:pt>
                <c:pt idx="67">
                  <c:v>26877</c:v>
                </c:pt>
                <c:pt idx="68">
                  <c:v>26908</c:v>
                </c:pt>
                <c:pt idx="69">
                  <c:v>26938</c:v>
                </c:pt>
                <c:pt idx="70">
                  <c:v>26969</c:v>
                </c:pt>
                <c:pt idx="71">
                  <c:v>26999</c:v>
                </c:pt>
                <c:pt idx="72">
                  <c:v>27030</c:v>
                </c:pt>
                <c:pt idx="73">
                  <c:v>27061</c:v>
                </c:pt>
                <c:pt idx="74">
                  <c:v>27089</c:v>
                </c:pt>
                <c:pt idx="75">
                  <c:v>27120</c:v>
                </c:pt>
                <c:pt idx="76">
                  <c:v>27150</c:v>
                </c:pt>
                <c:pt idx="77">
                  <c:v>27181</c:v>
                </c:pt>
                <c:pt idx="78">
                  <c:v>27211</c:v>
                </c:pt>
                <c:pt idx="79">
                  <c:v>27242</c:v>
                </c:pt>
                <c:pt idx="80">
                  <c:v>27273</c:v>
                </c:pt>
                <c:pt idx="81">
                  <c:v>27303</c:v>
                </c:pt>
                <c:pt idx="82">
                  <c:v>27334</c:v>
                </c:pt>
                <c:pt idx="83">
                  <c:v>27364</c:v>
                </c:pt>
                <c:pt idx="84">
                  <c:v>27395</c:v>
                </c:pt>
                <c:pt idx="85">
                  <c:v>27426</c:v>
                </c:pt>
                <c:pt idx="86">
                  <c:v>27454</c:v>
                </c:pt>
                <c:pt idx="87">
                  <c:v>27485</c:v>
                </c:pt>
                <c:pt idx="88">
                  <c:v>27515</c:v>
                </c:pt>
                <c:pt idx="89">
                  <c:v>27546</c:v>
                </c:pt>
                <c:pt idx="90">
                  <c:v>27576</c:v>
                </c:pt>
                <c:pt idx="91">
                  <c:v>27607</c:v>
                </c:pt>
                <c:pt idx="92">
                  <c:v>27638</c:v>
                </c:pt>
                <c:pt idx="93">
                  <c:v>27668</c:v>
                </c:pt>
                <c:pt idx="94">
                  <c:v>27699</c:v>
                </c:pt>
                <c:pt idx="95">
                  <c:v>27729</c:v>
                </c:pt>
                <c:pt idx="96">
                  <c:v>27760</c:v>
                </c:pt>
                <c:pt idx="97">
                  <c:v>27791</c:v>
                </c:pt>
                <c:pt idx="98">
                  <c:v>27820</c:v>
                </c:pt>
                <c:pt idx="99">
                  <c:v>27851</c:v>
                </c:pt>
                <c:pt idx="100">
                  <c:v>27881</c:v>
                </c:pt>
                <c:pt idx="101">
                  <c:v>27912</c:v>
                </c:pt>
                <c:pt idx="102">
                  <c:v>27942</c:v>
                </c:pt>
                <c:pt idx="103">
                  <c:v>27973</c:v>
                </c:pt>
                <c:pt idx="104">
                  <c:v>28004</c:v>
                </c:pt>
                <c:pt idx="105">
                  <c:v>28034</c:v>
                </c:pt>
                <c:pt idx="106">
                  <c:v>28065</c:v>
                </c:pt>
                <c:pt idx="107">
                  <c:v>28095</c:v>
                </c:pt>
                <c:pt idx="108">
                  <c:v>28126</c:v>
                </c:pt>
                <c:pt idx="109">
                  <c:v>28157</c:v>
                </c:pt>
                <c:pt idx="110">
                  <c:v>28185</c:v>
                </c:pt>
                <c:pt idx="111">
                  <c:v>28216</c:v>
                </c:pt>
                <c:pt idx="112">
                  <c:v>28246</c:v>
                </c:pt>
                <c:pt idx="113">
                  <c:v>28277</c:v>
                </c:pt>
                <c:pt idx="114">
                  <c:v>28307</c:v>
                </c:pt>
                <c:pt idx="115">
                  <c:v>28338</c:v>
                </c:pt>
                <c:pt idx="116">
                  <c:v>28369</c:v>
                </c:pt>
                <c:pt idx="117">
                  <c:v>28399</c:v>
                </c:pt>
                <c:pt idx="118">
                  <c:v>28430</c:v>
                </c:pt>
                <c:pt idx="119">
                  <c:v>28460</c:v>
                </c:pt>
                <c:pt idx="120">
                  <c:v>28491</c:v>
                </c:pt>
                <c:pt idx="121">
                  <c:v>28522</c:v>
                </c:pt>
                <c:pt idx="122">
                  <c:v>28550</c:v>
                </c:pt>
                <c:pt idx="123">
                  <c:v>28581</c:v>
                </c:pt>
                <c:pt idx="124">
                  <c:v>28611</c:v>
                </c:pt>
                <c:pt idx="125">
                  <c:v>28642</c:v>
                </c:pt>
                <c:pt idx="126">
                  <c:v>28672</c:v>
                </c:pt>
                <c:pt idx="127">
                  <c:v>28703</c:v>
                </c:pt>
                <c:pt idx="128">
                  <c:v>28734</c:v>
                </c:pt>
                <c:pt idx="129">
                  <c:v>28764</c:v>
                </c:pt>
                <c:pt idx="130">
                  <c:v>28795</c:v>
                </c:pt>
                <c:pt idx="131">
                  <c:v>28825</c:v>
                </c:pt>
                <c:pt idx="132">
                  <c:v>28856</c:v>
                </c:pt>
                <c:pt idx="133">
                  <c:v>28887</c:v>
                </c:pt>
                <c:pt idx="134">
                  <c:v>28915</c:v>
                </c:pt>
                <c:pt idx="135">
                  <c:v>28946</c:v>
                </c:pt>
                <c:pt idx="136">
                  <c:v>28976</c:v>
                </c:pt>
                <c:pt idx="137">
                  <c:v>29007</c:v>
                </c:pt>
                <c:pt idx="138">
                  <c:v>29037</c:v>
                </c:pt>
                <c:pt idx="139">
                  <c:v>29068</c:v>
                </c:pt>
                <c:pt idx="140">
                  <c:v>29099</c:v>
                </c:pt>
                <c:pt idx="141">
                  <c:v>29129</c:v>
                </c:pt>
                <c:pt idx="142">
                  <c:v>29160</c:v>
                </c:pt>
                <c:pt idx="143">
                  <c:v>29190</c:v>
                </c:pt>
                <c:pt idx="144">
                  <c:v>29221</c:v>
                </c:pt>
                <c:pt idx="145">
                  <c:v>29252</c:v>
                </c:pt>
                <c:pt idx="146">
                  <c:v>29281</c:v>
                </c:pt>
                <c:pt idx="147">
                  <c:v>29312</c:v>
                </c:pt>
                <c:pt idx="148">
                  <c:v>29342</c:v>
                </c:pt>
                <c:pt idx="149">
                  <c:v>29373</c:v>
                </c:pt>
                <c:pt idx="150">
                  <c:v>29403</c:v>
                </c:pt>
                <c:pt idx="151">
                  <c:v>29434</c:v>
                </c:pt>
                <c:pt idx="152">
                  <c:v>29465</c:v>
                </c:pt>
                <c:pt idx="153">
                  <c:v>29495</c:v>
                </c:pt>
                <c:pt idx="154">
                  <c:v>29526</c:v>
                </c:pt>
                <c:pt idx="155">
                  <c:v>29556</c:v>
                </c:pt>
                <c:pt idx="156">
                  <c:v>29587</c:v>
                </c:pt>
                <c:pt idx="157">
                  <c:v>29618</c:v>
                </c:pt>
                <c:pt idx="158">
                  <c:v>29646</c:v>
                </c:pt>
                <c:pt idx="159">
                  <c:v>29677</c:v>
                </c:pt>
                <c:pt idx="160">
                  <c:v>29707</c:v>
                </c:pt>
                <c:pt idx="161">
                  <c:v>29738</c:v>
                </c:pt>
                <c:pt idx="162">
                  <c:v>29768</c:v>
                </c:pt>
                <c:pt idx="163">
                  <c:v>29799</c:v>
                </c:pt>
                <c:pt idx="164">
                  <c:v>29830</c:v>
                </c:pt>
                <c:pt idx="165">
                  <c:v>29860</c:v>
                </c:pt>
                <c:pt idx="166">
                  <c:v>29891</c:v>
                </c:pt>
                <c:pt idx="167">
                  <c:v>29921</c:v>
                </c:pt>
                <c:pt idx="168">
                  <c:v>29952</c:v>
                </c:pt>
                <c:pt idx="169">
                  <c:v>29983</c:v>
                </c:pt>
                <c:pt idx="170">
                  <c:v>30011</c:v>
                </c:pt>
                <c:pt idx="171">
                  <c:v>30042</c:v>
                </c:pt>
                <c:pt idx="172">
                  <c:v>30072</c:v>
                </c:pt>
                <c:pt idx="173">
                  <c:v>30103</c:v>
                </c:pt>
                <c:pt idx="174">
                  <c:v>30133</c:v>
                </c:pt>
                <c:pt idx="175">
                  <c:v>30164</c:v>
                </c:pt>
                <c:pt idx="176">
                  <c:v>30195</c:v>
                </c:pt>
                <c:pt idx="177">
                  <c:v>30225</c:v>
                </c:pt>
                <c:pt idx="178">
                  <c:v>30256</c:v>
                </c:pt>
                <c:pt idx="179">
                  <c:v>30286</c:v>
                </c:pt>
                <c:pt idx="180">
                  <c:v>30317</c:v>
                </c:pt>
                <c:pt idx="181">
                  <c:v>30348</c:v>
                </c:pt>
                <c:pt idx="182">
                  <c:v>30376</c:v>
                </c:pt>
                <c:pt idx="183">
                  <c:v>30407</c:v>
                </c:pt>
                <c:pt idx="184">
                  <c:v>30437</c:v>
                </c:pt>
                <c:pt idx="185">
                  <c:v>30468</c:v>
                </c:pt>
                <c:pt idx="186">
                  <c:v>30498</c:v>
                </c:pt>
                <c:pt idx="187">
                  <c:v>30529</c:v>
                </c:pt>
                <c:pt idx="188">
                  <c:v>30560</c:v>
                </c:pt>
                <c:pt idx="189">
                  <c:v>30590</c:v>
                </c:pt>
                <c:pt idx="190">
                  <c:v>30621</c:v>
                </c:pt>
                <c:pt idx="191">
                  <c:v>30651</c:v>
                </c:pt>
                <c:pt idx="192">
                  <c:v>30682</c:v>
                </c:pt>
                <c:pt idx="193">
                  <c:v>30713</c:v>
                </c:pt>
                <c:pt idx="194">
                  <c:v>30742</c:v>
                </c:pt>
                <c:pt idx="195">
                  <c:v>30773</c:v>
                </c:pt>
                <c:pt idx="196">
                  <c:v>30803</c:v>
                </c:pt>
                <c:pt idx="197">
                  <c:v>30834</c:v>
                </c:pt>
                <c:pt idx="198">
                  <c:v>30864</c:v>
                </c:pt>
                <c:pt idx="199">
                  <c:v>30895</c:v>
                </c:pt>
                <c:pt idx="200">
                  <c:v>30926</c:v>
                </c:pt>
                <c:pt idx="201">
                  <c:v>30956</c:v>
                </c:pt>
                <c:pt idx="202">
                  <c:v>30987</c:v>
                </c:pt>
                <c:pt idx="203">
                  <c:v>31017</c:v>
                </c:pt>
                <c:pt idx="204">
                  <c:v>31048</c:v>
                </c:pt>
                <c:pt idx="205">
                  <c:v>31079</c:v>
                </c:pt>
                <c:pt idx="206">
                  <c:v>31107</c:v>
                </c:pt>
                <c:pt idx="207">
                  <c:v>31138</c:v>
                </c:pt>
                <c:pt idx="208">
                  <c:v>31168</c:v>
                </c:pt>
                <c:pt idx="209">
                  <c:v>31199</c:v>
                </c:pt>
                <c:pt idx="210">
                  <c:v>31229</c:v>
                </c:pt>
                <c:pt idx="211">
                  <c:v>31260</c:v>
                </c:pt>
                <c:pt idx="212">
                  <c:v>31291</c:v>
                </c:pt>
                <c:pt idx="213">
                  <c:v>31321</c:v>
                </c:pt>
                <c:pt idx="214">
                  <c:v>31352</c:v>
                </c:pt>
                <c:pt idx="215">
                  <c:v>31382</c:v>
                </c:pt>
                <c:pt idx="216">
                  <c:v>31413</c:v>
                </c:pt>
                <c:pt idx="217">
                  <c:v>31444</c:v>
                </c:pt>
                <c:pt idx="218">
                  <c:v>31472</c:v>
                </c:pt>
                <c:pt idx="219">
                  <c:v>31503</c:v>
                </c:pt>
                <c:pt idx="220">
                  <c:v>31533</c:v>
                </c:pt>
                <c:pt idx="221">
                  <c:v>31564</c:v>
                </c:pt>
                <c:pt idx="222">
                  <c:v>31594</c:v>
                </c:pt>
                <c:pt idx="223">
                  <c:v>31625</c:v>
                </c:pt>
                <c:pt idx="224">
                  <c:v>31656</c:v>
                </c:pt>
                <c:pt idx="225">
                  <c:v>31686</c:v>
                </c:pt>
                <c:pt idx="226">
                  <c:v>31717</c:v>
                </c:pt>
                <c:pt idx="227">
                  <c:v>31747</c:v>
                </c:pt>
                <c:pt idx="228">
                  <c:v>31778</c:v>
                </c:pt>
                <c:pt idx="229">
                  <c:v>31809</c:v>
                </c:pt>
                <c:pt idx="230">
                  <c:v>31837</c:v>
                </c:pt>
                <c:pt idx="231">
                  <c:v>31868</c:v>
                </c:pt>
                <c:pt idx="232">
                  <c:v>31898</c:v>
                </c:pt>
                <c:pt idx="233">
                  <c:v>31929</c:v>
                </c:pt>
                <c:pt idx="234">
                  <c:v>31959</c:v>
                </c:pt>
                <c:pt idx="235">
                  <c:v>31990</c:v>
                </c:pt>
                <c:pt idx="236">
                  <c:v>32021</c:v>
                </c:pt>
                <c:pt idx="237">
                  <c:v>32051</c:v>
                </c:pt>
                <c:pt idx="238">
                  <c:v>32082</c:v>
                </c:pt>
                <c:pt idx="239">
                  <c:v>32112</c:v>
                </c:pt>
                <c:pt idx="240">
                  <c:v>32143</c:v>
                </c:pt>
                <c:pt idx="241">
                  <c:v>32174</c:v>
                </c:pt>
                <c:pt idx="242">
                  <c:v>32203</c:v>
                </c:pt>
                <c:pt idx="243">
                  <c:v>32234</c:v>
                </c:pt>
                <c:pt idx="244">
                  <c:v>32264</c:v>
                </c:pt>
                <c:pt idx="245">
                  <c:v>32295</c:v>
                </c:pt>
                <c:pt idx="246">
                  <c:v>32325</c:v>
                </c:pt>
                <c:pt idx="247">
                  <c:v>32356</c:v>
                </c:pt>
                <c:pt idx="248">
                  <c:v>32387</c:v>
                </c:pt>
                <c:pt idx="249">
                  <c:v>32417</c:v>
                </c:pt>
                <c:pt idx="250">
                  <c:v>32448</c:v>
                </c:pt>
                <c:pt idx="251">
                  <c:v>32478</c:v>
                </c:pt>
                <c:pt idx="252">
                  <c:v>32509</c:v>
                </c:pt>
                <c:pt idx="253">
                  <c:v>32540</c:v>
                </c:pt>
                <c:pt idx="254">
                  <c:v>32568</c:v>
                </c:pt>
                <c:pt idx="255">
                  <c:v>32599</c:v>
                </c:pt>
                <c:pt idx="256">
                  <c:v>32629</c:v>
                </c:pt>
                <c:pt idx="257">
                  <c:v>32660</c:v>
                </c:pt>
                <c:pt idx="258">
                  <c:v>32690</c:v>
                </c:pt>
                <c:pt idx="259">
                  <c:v>32721</c:v>
                </c:pt>
                <c:pt idx="260">
                  <c:v>32752</c:v>
                </c:pt>
                <c:pt idx="261">
                  <c:v>32782</c:v>
                </c:pt>
                <c:pt idx="262">
                  <c:v>32813</c:v>
                </c:pt>
                <c:pt idx="263">
                  <c:v>32843</c:v>
                </c:pt>
                <c:pt idx="264">
                  <c:v>32874</c:v>
                </c:pt>
                <c:pt idx="265">
                  <c:v>32905</c:v>
                </c:pt>
                <c:pt idx="266">
                  <c:v>32933</c:v>
                </c:pt>
                <c:pt idx="267">
                  <c:v>32964</c:v>
                </c:pt>
                <c:pt idx="268">
                  <c:v>32994</c:v>
                </c:pt>
                <c:pt idx="269">
                  <c:v>33025</c:v>
                </c:pt>
                <c:pt idx="270">
                  <c:v>33055</c:v>
                </c:pt>
                <c:pt idx="271">
                  <c:v>33086</c:v>
                </c:pt>
                <c:pt idx="272">
                  <c:v>33117</c:v>
                </c:pt>
                <c:pt idx="273">
                  <c:v>33147</c:v>
                </c:pt>
                <c:pt idx="274">
                  <c:v>33178</c:v>
                </c:pt>
                <c:pt idx="275">
                  <c:v>33208</c:v>
                </c:pt>
                <c:pt idx="276">
                  <c:v>33239</c:v>
                </c:pt>
                <c:pt idx="277">
                  <c:v>33270</c:v>
                </c:pt>
                <c:pt idx="278">
                  <c:v>33298</c:v>
                </c:pt>
                <c:pt idx="279">
                  <c:v>33329</c:v>
                </c:pt>
                <c:pt idx="280">
                  <c:v>33359</c:v>
                </c:pt>
                <c:pt idx="281">
                  <c:v>33390</c:v>
                </c:pt>
                <c:pt idx="282">
                  <c:v>33420</c:v>
                </c:pt>
                <c:pt idx="283">
                  <c:v>33451</c:v>
                </c:pt>
                <c:pt idx="284">
                  <c:v>33482</c:v>
                </c:pt>
                <c:pt idx="285">
                  <c:v>33512</c:v>
                </c:pt>
                <c:pt idx="286">
                  <c:v>33543</c:v>
                </c:pt>
                <c:pt idx="287">
                  <c:v>33573</c:v>
                </c:pt>
                <c:pt idx="288">
                  <c:v>33604</c:v>
                </c:pt>
                <c:pt idx="289">
                  <c:v>33635</c:v>
                </c:pt>
                <c:pt idx="290">
                  <c:v>33664</c:v>
                </c:pt>
                <c:pt idx="291">
                  <c:v>33695</c:v>
                </c:pt>
                <c:pt idx="292">
                  <c:v>33725</c:v>
                </c:pt>
                <c:pt idx="293">
                  <c:v>33756</c:v>
                </c:pt>
                <c:pt idx="294">
                  <c:v>33786</c:v>
                </c:pt>
                <c:pt idx="295">
                  <c:v>33817</c:v>
                </c:pt>
                <c:pt idx="296">
                  <c:v>33848</c:v>
                </c:pt>
                <c:pt idx="297">
                  <c:v>33878</c:v>
                </c:pt>
                <c:pt idx="298">
                  <c:v>33909</c:v>
                </c:pt>
                <c:pt idx="299">
                  <c:v>33939</c:v>
                </c:pt>
                <c:pt idx="300">
                  <c:v>33970</c:v>
                </c:pt>
                <c:pt idx="301">
                  <c:v>34001</c:v>
                </c:pt>
                <c:pt idx="302">
                  <c:v>34029</c:v>
                </c:pt>
                <c:pt idx="303">
                  <c:v>34060</c:v>
                </c:pt>
                <c:pt idx="304">
                  <c:v>34090</c:v>
                </c:pt>
                <c:pt idx="305">
                  <c:v>34121</c:v>
                </c:pt>
                <c:pt idx="306">
                  <c:v>34151</c:v>
                </c:pt>
                <c:pt idx="307">
                  <c:v>34182</c:v>
                </c:pt>
                <c:pt idx="308">
                  <c:v>34213</c:v>
                </c:pt>
                <c:pt idx="309">
                  <c:v>34243</c:v>
                </c:pt>
                <c:pt idx="310">
                  <c:v>34274</c:v>
                </c:pt>
                <c:pt idx="311">
                  <c:v>34304</c:v>
                </c:pt>
                <c:pt idx="312">
                  <c:v>34335</c:v>
                </c:pt>
                <c:pt idx="313">
                  <c:v>34366</c:v>
                </c:pt>
                <c:pt idx="314">
                  <c:v>34394</c:v>
                </c:pt>
                <c:pt idx="315">
                  <c:v>34425</c:v>
                </c:pt>
                <c:pt idx="316">
                  <c:v>34455</c:v>
                </c:pt>
                <c:pt idx="317">
                  <c:v>34486</c:v>
                </c:pt>
                <c:pt idx="318">
                  <c:v>34516</c:v>
                </c:pt>
                <c:pt idx="319">
                  <c:v>34547</c:v>
                </c:pt>
                <c:pt idx="320">
                  <c:v>34578</c:v>
                </c:pt>
                <c:pt idx="321">
                  <c:v>34608</c:v>
                </c:pt>
                <c:pt idx="322">
                  <c:v>34639</c:v>
                </c:pt>
                <c:pt idx="323">
                  <c:v>34669</c:v>
                </c:pt>
                <c:pt idx="324">
                  <c:v>34700</c:v>
                </c:pt>
                <c:pt idx="325">
                  <c:v>34731</c:v>
                </c:pt>
                <c:pt idx="326">
                  <c:v>34759</c:v>
                </c:pt>
                <c:pt idx="327">
                  <c:v>34790</c:v>
                </c:pt>
                <c:pt idx="328">
                  <c:v>34820</c:v>
                </c:pt>
                <c:pt idx="329">
                  <c:v>34851</c:v>
                </c:pt>
                <c:pt idx="330">
                  <c:v>34881</c:v>
                </c:pt>
                <c:pt idx="331">
                  <c:v>34912</c:v>
                </c:pt>
                <c:pt idx="332">
                  <c:v>34943</c:v>
                </c:pt>
                <c:pt idx="333">
                  <c:v>34973</c:v>
                </c:pt>
                <c:pt idx="334">
                  <c:v>35004</c:v>
                </c:pt>
                <c:pt idx="335">
                  <c:v>35034</c:v>
                </c:pt>
                <c:pt idx="336">
                  <c:v>35065</c:v>
                </c:pt>
                <c:pt idx="337">
                  <c:v>35096</c:v>
                </c:pt>
                <c:pt idx="338">
                  <c:v>35125</c:v>
                </c:pt>
                <c:pt idx="339">
                  <c:v>35156</c:v>
                </c:pt>
                <c:pt idx="340">
                  <c:v>35186</c:v>
                </c:pt>
                <c:pt idx="341">
                  <c:v>35217</c:v>
                </c:pt>
                <c:pt idx="342">
                  <c:v>35247</c:v>
                </c:pt>
                <c:pt idx="343">
                  <c:v>35278</c:v>
                </c:pt>
                <c:pt idx="344">
                  <c:v>35309</c:v>
                </c:pt>
                <c:pt idx="345">
                  <c:v>35339</c:v>
                </c:pt>
                <c:pt idx="346">
                  <c:v>35370</c:v>
                </c:pt>
                <c:pt idx="347">
                  <c:v>35400</c:v>
                </c:pt>
                <c:pt idx="348">
                  <c:v>35431</c:v>
                </c:pt>
                <c:pt idx="349">
                  <c:v>35462</c:v>
                </c:pt>
                <c:pt idx="350">
                  <c:v>35490</c:v>
                </c:pt>
                <c:pt idx="351">
                  <c:v>35521</c:v>
                </c:pt>
                <c:pt idx="352">
                  <c:v>35551</c:v>
                </c:pt>
                <c:pt idx="353">
                  <c:v>35582</c:v>
                </c:pt>
                <c:pt idx="354">
                  <c:v>35612</c:v>
                </c:pt>
                <c:pt idx="355">
                  <c:v>35643</c:v>
                </c:pt>
                <c:pt idx="356">
                  <c:v>35674</c:v>
                </c:pt>
                <c:pt idx="357">
                  <c:v>35704</c:v>
                </c:pt>
                <c:pt idx="358">
                  <c:v>35735</c:v>
                </c:pt>
                <c:pt idx="359">
                  <c:v>35765</c:v>
                </c:pt>
                <c:pt idx="360">
                  <c:v>35796</c:v>
                </c:pt>
                <c:pt idx="361">
                  <c:v>35827</c:v>
                </c:pt>
                <c:pt idx="362">
                  <c:v>35855</c:v>
                </c:pt>
                <c:pt idx="363">
                  <c:v>35886</c:v>
                </c:pt>
                <c:pt idx="364">
                  <c:v>35916</c:v>
                </c:pt>
                <c:pt idx="365">
                  <c:v>35947</c:v>
                </c:pt>
                <c:pt idx="366">
                  <c:v>35977</c:v>
                </c:pt>
                <c:pt idx="367">
                  <c:v>36008</c:v>
                </c:pt>
                <c:pt idx="368">
                  <c:v>36039</c:v>
                </c:pt>
                <c:pt idx="369">
                  <c:v>36069</c:v>
                </c:pt>
                <c:pt idx="370">
                  <c:v>36100</c:v>
                </c:pt>
                <c:pt idx="371">
                  <c:v>36130</c:v>
                </c:pt>
                <c:pt idx="372">
                  <c:v>36161</c:v>
                </c:pt>
                <c:pt idx="373">
                  <c:v>36192</c:v>
                </c:pt>
                <c:pt idx="374">
                  <c:v>36220</c:v>
                </c:pt>
                <c:pt idx="375">
                  <c:v>36251</c:v>
                </c:pt>
                <c:pt idx="376">
                  <c:v>36281</c:v>
                </c:pt>
                <c:pt idx="377">
                  <c:v>36312</c:v>
                </c:pt>
                <c:pt idx="378">
                  <c:v>36342</c:v>
                </c:pt>
                <c:pt idx="379">
                  <c:v>36373</c:v>
                </c:pt>
                <c:pt idx="380">
                  <c:v>36404</c:v>
                </c:pt>
                <c:pt idx="381">
                  <c:v>36434</c:v>
                </c:pt>
                <c:pt idx="382">
                  <c:v>36465</c:v>
                </c:pt>
                <c:pt idx="383">
                  <c:v>36495</c:v>
                </c:pt>
                <c:pt idx="384">
                  <c:v>36526</c:v>
                </c:pt>
                <c:pt idx="385">
                  <c:v>36557</c:v>
                </c:pt>
                <c:pt idx="386">
                  <c:v>36586</c:v>
                </c:pt>
                <c:pt idx="387">
                  <c:v>36617</c:v>
                </c:pt>
                <c:pt idx="388">
                  <c:v>36647</c:v>
                </c:pt>
                <c:pt idx="389">
                  <c:v>36678</c:v>
                </c:pt>
                <c:pt idx="390">
                  <c:v>36708</c:v>
                </c:pt>
                <c:pt idx="391">
                  <c:v>36739</c:v>
                </c:pt>
                <c:pt idx="392">
                  <c:v>36770</c:v>
                </c:pt>
                <c:pt idx="393">
                  <c:v>36800</c:v>
                </c:pt>
                <c:pt idx="394">
                  <c:v>36831</c:v>
                </c:pt>
                <c:pt idx="395">
                  <c:v>36861</c:v>
                </c:pt>
                <c:pt idx="396">
                  <c:v>36892</c:v>
                </c:pt>
                <c:pt idx="397">
                  <c:v>36923</c:v>
                </c:pt>
                <c:pt idx="398">
                  <c:v>36951</c:v>
                </c:pt>
                <c:pt idx="399">
                  <c:v>36982</c:v>
                </c:pt>
                <c:pt idx="400">
                  <c:v>37012</c:v>
                </c:pt>
                <c:pt idx="401">
                  <c:v>37043</c:v>
                </c:pt>
                <c:pt idx="402">
                  <c:v>37073</c:v>
                </c:pt>
                <c:pt idx="403">
                  <c:v>37104</c:v>
                </c:pt>
                <c:pt idx="404">
                  <c:v>37135</c:v>
                </c:pt>
                <c:pt idx="405">
                  <c:v>37165</c:v>
                </c:pt>
                <c:pt idx="406">
                  <c:v>37196</c:v>
                </c:pt>
                <c:pt idx="407">
                  <c:v>37226</c:v>
                </c:pt>
                <c:pt idx="408">
                  <c:v>37257</c:v>
                </c:pt>
                <c:pt idx="409">
                  <c:v>37288</c:v>
                </c:pt>
                <c:pt idx="410">
                  <c:v>37316</c:v>
                </c:pt>
                <c:pt idx="411">
                  <c:v>37347</c:v>
                </c:pt>
                <c:pt idx="412">
                  <c:v>37377</c:v>
                </c:pt>
                <c:pt idx="413">
                  <c:v>37408</c:v>
                </c:pt>
                <c:pt idx="414">
                  <c:v>37438</c:v>
                </c:pt>
                <c:pt idx="415">
                  <c:v>37469</c:v>
                </c:pt>
                <c:pt idx="416">
                  <c:v>37500</c:v>
                </c:pt>
                <c:pt idx="417">
                  <c:v>37530</c:v>
                </c:pt>
                <c:pt idx="418">
                  <c:v>37561</c:v>
                </c:pt>
                <c:pt idx="419">
                  <c:v>37591</c:v>
                </c:pt>
                <c:pt idx="420">
                  <c:v>37622</c:v>
                </c:pt>
                <c:pt idx="421">
                  <c:v>37653</c:v>
                </c:pt>
                <c:pt idx="422">
                  <c:v>37681</c:v>
                </c:pt>
                <c:pt idx="423">
                  <c:v>37712</c:v>
                </c:pt>
                <c:pt idx="424">
                  <c:v>37742</c:v>
                </c:pt>
                <c:pt idx="425">
                  <c:v>37773</c:v>
                </c:pt>
                <c:pt idx="426">
                  <c:v>37803</c:v>
                </c:pt>
                <c:pt idx="427">
                  <c:v>37834</c:v>
                </c:pt>
                <c:pt idx="428">
                  <c:v>37865</c:v>
                </c:pt>
                <c:pt idx="429">
                  <c:v>37895</c:v>
                </c:pt>
                <c:pt idx="430">
                  <c:v>37926</c:v>
                </c:pt>
                <c:pt idx="431">
                  <c:v>37956</c:v>
                </c:pt>
                <c:pt idx="432">
                  <c:v>37987</c:v>
                </c:pt>
                <c:pt idx="433">
                  <c:v>38018</c:v>
                </c:pt>
                <c:pt idx="434">
                  <c:v>38047</c:v>
                </c:pt>
                <c:pt idx="435">
                  <c:v>38078</c:v>
                </c:pt>
                <c:pt idx="436">
                  <c:v>38108</c:v>
                </c:pt>
                <c:pt idx="437">
                  <c:v>38139</c:v>
                </c:pt>
                <c:pt idx="438">
                  <c:v>38169</c:v>
                </c:pt>
                <c:pt idx="439">
                  <c:v>38200</c:v>
                </c:pt>
                <c:pt idx="440">
                  <c:v>38231</c:v>
                </c:pt>
                <c:pt idx="441">
                  <c:v>38261</c:v>
                </c:pt>
                <c:pt idx="442">
                  <c:v>38292</c:v>
                </c:pt>
                <c:pt idx="443">
                  <c:v>38322</c:v>
                </c:pt>
                <c:pt idx="444">
                  <c:v>38353</c:v>
                </c:pt>
                <c:pt idx="445">
                  <c:v>38384</c:v>
                </c:pt>
                <c:pt idx="446">
                  <c:v>38412</c:v>
                </c:pt>
                <c:pt idx="447">
                  <c:v>38443</c:v>
                </c:pt>
                <c:pt idx="448">
                  <c:v>38473</c:v>
                </c:pt>
                <c:pt idx="449">
                  <c:v>38504</c:v>
                </c:pt>
                <c:pt idx="450">
                  <c:v>38534</c:v>
                </c:pt>
                <c:pt idx="451">
                  <c:v>38565</c:v>
                </c:pt>
                <c:pt idx="452">
                  <c:v>38596</c:v>
                </c:pt>
                <c:pt idx="453">
                  <c:v>38626</c:v>
                </c:pt>
                <c:pt idx="454">
                  <c:v>38657</c:v>
                </c:pt>
                <c:pt idx="455">
                  <c:v>38687</c:v>
                </c:pt>
                <c:pt idx="456">
                  <c:v>38718</c:v>
                </c:pt>
                <c:pt idx="457">
                  <c:v>38749</c:v>
                </c:pt>
                <c:pt idx="458">
                  <c:v>38777</c:v>
                </c:pt>
                <c:pt idx="459">
                  <c:v>38808</c:v>
                </c:pt>
                <c:pt idx="460">
                  <c:v>38838</c:v>
                </c:pt>
                <c:pt idx="461">
                  <c:v>38869</c:v>
                </c:pt>
                <c:pt idx="462">
                  <c:v>38899</c:v>
                </c:pt>
                <c:pt idx="463">
                  <c:v>38930</c:v>
                </c:pt>
                <c:pt idx="464">
                  <c:v>38961</c:v>
                </c:pt>
                <c:pt idx="465">
                  <c:v>38991</c:v>
                </c:pt>
                <c:pt idx="466">
                  <c:v>39022</c:v>
                </c:pt>
                <c:pt idx="467">
                  <c:v>39052</c:v>
                </c:pt>
                <c:pt idx="468">
                  <c:v>39083</c:v>
                </c:pt>
                <c:pt idx="469">
                  <c:v>39114</c:v>
                </c:pt>
                <c:pt idx="470">
                  <c:v>39142</c:v>
                </c:pt>
                <c:pt idx="471">
                  <c:v>39173</c:v>
                </c:pt>
                <c:pt idx="472">
                  <c:v>39203</c:v>
                </c:pt>
                <c:pt idx="473">
                  <c:v>39234</c:v>
                </c:pt>
                <c:pt idx="474">
                  <c:v>39264</c:v>
                </c:pt>
                <c:pt idx="475">
                  <c:v>39295</c:v>
                </c:pt>
                <c:pt idx="476">
                  <c:v>39326</c:v>
                </c:pt>
                <c:pt idx="477">
                  <c:v>39356</c:v>
                </c:pt>
                <c:pt idx="478">
                  <c:v>39387</c:v>
                </c:pt>
                <c:pt idx="479">
                  <c:v>39417</c:v>
                </c:pt>
                <c:pt idx="480">
                  <c:v>39448</c:v>
                </c:pt>
                <c:pt idx="481">
                  <c:v>39479</c:v>
                </c:pt>
                <c:pt idx="482">
                  <c:v>39508</c:v>
                </c:pt>
                <c:pt idx="483">
                  <c:v>39539</c:v>
                </c:pt>
                <c:pt idx="484">
                  <c:v>39569</c:v>
                </c:pt>
                <c:pt idx="485">
                  <c:v>39600</c:v>
                </c:pt>
                <c:pt idx="486">
                  <c:v>39630</c:v>
                </c:pt>
                <c:pt idx="487">
                  <c:v>39661</c:v>
                </c:pt>
                <c:pt idx="488">
                  <c:v>39692</c:v>
                </c:pt>
                <c:pt idx="489">
                  <c:v>39722</c:v>
                </c:pt>
                <c:pt idx="490">
                  <c:v>39753</c:v>
                </c:pt>
                <c:pt idx="491">
                  <c:v>39783</c:v>
                </c:pt>
                <c:pt idx="492">
                  <c:v>39814</c:v>
                </c:pt>
                <c:pt idx="493">
                  <c:v>39845</c:v>
                </c:pt>
                <c:pt idx="494">
                  <c:v>39873</c:v>
                </c:pt>
                <c:pt idx="495">
                  <c:v>39904</c:v>
                </c:pt>
                <c:pt idx="496">
                  <c:v>39934</c:v>
                </c:pt>
                <c:pt idx="497">
                  <c:v>39965</c:v>
                </c:pt>
                <c:pt idx="498">
                  <c:v>39995</c:v>
                </c:pt>
                <c:pt idx="499">
                  <c:v>40026</c:v>
                </c:pt>
                <c:pt idx="500">
                  <c:v>40057</c:v>
                </c:pt>
                <c:pt idx="501">
                  <c:v>40087</c:v>
                </c:pt>
                <c:pt idx="502">
                  <c:v>40118</c:v>
                </c:pt>
                <c:pt idx="503">
                  <c:v>40148</c:v>
                </c:pt>
                <c:pt idx="504">
                  <c:v>40179</c:v>
                </c:pt>
                <c:pt idx="505">
                  <c:v>40210</c:v>
                </c:pt>
                <c:pt idx="506">
                  <c:v>40238</c:v>
                </c:pt>
                <c:pt idx="507">
                  <c:v>40269</c:v>
                </c:pt>
                <c:pt idx="508">
                  <c:v>40299</c:v>
                </c:pt>
                <c:pt idx="509">
                  <c:v>40330</c:v>
                </c:pt>
                <c:pt idx="510">
                  <c:v>40360</c:v>
                </c:pt>
                <c:pt idx="511">
                  <c:v>40391</c:v>
                </c:pt>
                <c:pt idx="512">
                  <c:v>40422</c:v>
                </c:pt>
                <c:pt idx="513">
                  <c:v>40452</c:v>
                </c:pt>
                <c:pt idx="514">
                  <c:v>40483</c:v>
                </c:pt>
                <c:pt idx="515">
                  <c:v>40513</c:v>
                </c:pt>
                <c:pt idx="516">
                  <c:v>40544</c:v>
                </c:pt>
                <c:pt idx="517">
                  <c:v>40575</c:v>
                </c:pt>
                <c:pt idx="518">
                  <c:v>40603</c:v>
                </c:pt>
                <c:pt idx="519">
                  <c:v>40634</c:v>
                </c:pt>
                <c:pt idx="520">
                  <c:v>40664</c:v>
                </c:pt>
                <c:pt idx="521">
                  <c:v>40695</c:v>
                </c:pt>
                <c:pt idx="522">
                  <c:v>40725</c:v>
                </c:pt>
                <c:pt idx="523">
                  <c:v>40756</c:v>
                </c:pt>
                <c:pt idx="524">
                  <c:v>40787</c:v>
                </c:pt>
                <c:pt idx="525">
                  <c:v>40817</c:v>
                </c:pt>
                <c:pt idx="526">
                  <c:v>40848</c:v>
                </c:pt>
                <c:pt idx="527">
                  <c:v>40878</c:v>
                </c:pt>
                <c:pt idx="528">
                  <c:v>40909</c:v>
                </c:pt>
                <c:pt idx="529">
                  <c:v>40940</c:v>
                </c:pt>
                <c:pt idx="530">
                  <c:v>40969</c:v>
                </c:pt>
                <c:pt idx="531">
                  <c:v>41000</c:v>
                </c:pt>
                <c:pt idx="532">
                  <c:v>41030</c:v>
                </c:pt>
                <c:pt idx="533">
                  <c:v>41061</c:v>
                </c:pt>
                <c:pt idx="534">
                  <c:v>41091</c:v>
                </c:pt>
                <c:pt idx="535">
                  <c:v>41122</c:v>
                </c:pt>
                <c:pt idx="536">
                  <c:v>41153</c:v>
                </c:pt>
                <c:pt idx="537">
                  <c:v>41183</c:v>
                </c:pt>
                <c:pt idx="538">
                  <c:v>41214</c:v>
                </c:pt>
                <c:pt idx="539">
                  <c:v>41244</c:v>
                </c:pt>
                <c:pt idx="540">
                  <c:v>41275</c:v>
                </c:pt>
                <c:pt idx="541">
                  <c:v>41306</c:v>
                </c:pt>
                <c:pt idx="542">
                  <c:v>41334</c:v>
                </c:pt>
                <c:pt idx="543">
                  <c:v>41365</c:v>
                </c:pt>
                <c:pt idx="544">
                  <c:v>41395</c:v>
                </c:pt>
                <c:pt idx="545">
                  <c:v>41426</c:v>
                </c:pt>
                <c:pt idx="546">
                  <c:v>41456</c:v>
                </c:pt>
                <c:pt idx="547">
                  <c:v>41487</c:v>
                </c:pt>
                <c:pt idx="548">
                  <c:v>41518</c:v>
                </c:pt>
                <c:pt idx="549">
                  <c:v>41548</c:v>
                </c:pt>
                <c:pt idx="550">
                  <c:v>41579</c:v>
                </c:pt>
                <c:pt idx="551">
                  <c:v>41609</c:v>
                </c:pt>
                <c:pt idx="552">
                  <c:v>41640</c:v>
                </c:pt>
                <c:pt idx="553">
                  <c:v>41671</c:v>
                </c:pt>
                <c:pt idx="554">
                  <c:v>41699</c:v>
                </c:pt>
                <c:pt idx="555">
                  <c:v>41730</c:v>
                </c:pt>
                <c:pt idx="556">
                  <c:v>41760</c:v>
                </c:pt>
                <c:pt idx="557">
                  <c:v>41791</c:v>
                </c:pt>
                <c:pt idx="558">
                  <c:v>41821</c:v>
                </c:pt>
                <c:pt idx="559">
                  <c:v>41852</c:v>
                </c:pt>
                <c:pt idx="560">
                  <c:v>41883</c:v>
                </c:pt>
                <c:pt idx="561">
                  <c:v>41913</c:v>
                </c:pt>
                <c:pt idx="562">
                  <c:v>41944</c:v>
                </c:pt>
                <c:pt idx="563">
                  <c:v>41974</c:v>
                </c:pt>
                <c:pt idx="564">
                  <c:v>42005</c:v>
                </c:pt>
                <c:pt idx="565">
                  <c:v>42036</c:v>
                </c:pt>
                <c:pt idx="566">
                  <c:v>42064</c:v>
                </c:pt>
                <c:pt idx="567">
                  <c:v>42095</c:v>
                </c:pt>
                <c:pt idx="568">
                  <c:v>42125</c:v>
                </c:pt>
                <c:pt idx="569">
                  <c:v>42156</c:v>
                </c:pt>
                <c:pt idx="570">
                  <c:v>42186</c:v>
                </c:pt>
                <c:pt idx="571">
                  <c:v>42217</c:v>
                </c:pt>
                <c:pt idx="572">
                  <c:v>42248</c:v>
                </c:pt>
                <c:pt idx="573">
                  <c:v>42278</c:v>
                </c:pt>
                <c:pt idx="574">
                  <c:v>42309</c:v>
                </c:pt>
                <c:pt idx="575">
                  <c:v>42339</c:v>
                </c:pt>
                <c:pt idx="576">
                  <c:v>42370</c:v>
                </c:pt>
                <c:pt idx="577">
                  <c:v>42401</c:v>
                </c:pt>
                <c:pt idx="578">
                  <c:v>42430</c:v>
                </c:pt>
                <c:pt idx="579">
                  <c:v>42461</c:v>
                </c:pt>
                <c:pt idx="580">
                  <c:v>42491</c:v>
                </c:pt>
                <c:pt idx="581">
                  <c:v>42522</c:v>
                </c:pt>
                <c:pt idx="582">
                  <c:v>42552</c:v>
                </c:pt>
                <c:pt idx="583">
                  <c:v>42583</c:v>
                </c:pt>
                <c:pt idx="584">
                  <c:v>42614</c:v>
                </c:pt>
                <c:pt idx="585">
                  <c:v>42644</c:v>
                </c:pt>
                <c:pt idx="586">
                  <c:v>42675</c:v>
                </c:pt>
                <c:pt idx="587">
                  <c:v>42705</c:v>
                </c:pt>
                <c:pt idx="588">
                  <c:v>42736</c:v>
                </c:pt>
                <c:pt idx="589">
                  <c:v>42767</c:v>
                </c:pt>
                <c:pt idx="590">
                  <c:v>42795</c:v>
                </c:pt>
                <c:pt idx="591">
                  <c:v>42826</c:v>
                </c:pt>
                <c:pt idx="592">
                  <c:v>42856</c:v>
                </c:pt>
                <c:pt idx="593">
                  <c:v>42887</c:v>
                </c:pt>
                <c:pt idx="594">
                  <c:v>42917</c:v>
                </c:pt>
                <c:pt idx="595">
                  <c:v>42948</c:v>
                </c:pt>
                <c:pt idx="596">
                  <c:v>42979</c:v>
                </c:pt>
                <c:pt idx="597">
                  <c:v>43009</c:v>
                </c:pt>
                <c:pt idx="598">
                  <c:v>43040</c:v>
                </c:pt>
                <c:pt idx="599">
                  <c:v>43070</c:v>
                </c:pt>
                <c:pt idx="600">
                  <c:v>43101</c:v>
                </c:pt>
                <c:pt idx="601">
                  <c:v>43132</c:v>
                </c:pt>
                <c:pt idx="602">
                  <c:v>43160</c:v>
                </c:pt>
                <c:pt idx="603">
                  <c:v>43191</c:v>
                </c:pt>
                <c:pt idx="604">
                  <c:v>43221</c:v>
                </c:pt>
                <c:pt idx="605">
                  <c:v>43252</c:v>
                </c:pt>
                <c:pt idx="606">
                  <c:v>43282</c:v>
                </c:pt>
                <c:pt idx="607">
                  <c:v>43313</c:v>
                </c:pt>
                <c:pt idx="608">
                  <c:v>43344</c:v>
                </c:pt>
                <c:pt idx="609">
                  <c:v>43374</c:v>
                </c:pt>
                <c:pt idx="610">
                  <c:v>43405</c:v>
                </c:pt>
                <c:pt idx="611">
                  <c:v>43435</c:v>
                </c:pt>
                <c:pt idx="612">
                  <c:v>43466</c:v>
                </c:pt>
                <c:pt idx="613">
                  <c:v>43497</c:v>
                </c:pt>
                <c:pt idx="614">
                  <c:v>43525</c:v>
                </c:pt>
                <c:pt idx="615">
                  <c:v>43556</c:v>
                </c:pt>
                <c:pt idx="616">
                  <c:v>43586</c:v>
                </c:pt>
                <c:pt idx="617">
                  <c:v>43617</c:v>
                </c:pt>
                <c:pt idx="618">
                  <c:v>43647</c:v>
                </c:pt>
                <c:pt idx="619">
                  <c:v>43678</c:v>
                </c:pt>
                <c:pt idx="620">
                  <c:v>43709</c:v>
                </c:pt>
                <c:pt idx="621">
                  <c:v>43739</c:v>
                </c:pt>
                <c:pt idx="622">
                  <c:v>43770</c:v>
                </c:pt>
                <c:pt idx="623">
                  <c:v>43800</c:v>
                </c:pt>
                <c:pt idx="624">
                  <c:v>43831</c:v>
                </c:pt>
                <c:pt idx="625">
                  <c:v>43862</c:v>
                </c:pt>
                <c:pt idx="626">
                  <c:v>43891</c:v>
                </c:pt>
                <c:pt idx="627">
                  <c:v>43922</c:v>
                </c:pt>
                <c:pt idx="628">
                  <c:v>43952</c:v>
                </c:pt>
                <c:pt idx="629">
                  <c:v>43983</c:v>
                </c:pt>
                <c:pt idx="630">
                  <c:v>44013</c:v>
                </c:pt>
                <c:pt idx="631">
                  <c:v>44044</c:v>
                </c:pt>
                <c:pt idx="632">
                  <c:v>44075</c:v>
                </c:pt>
                <c:pt idx="633">
                  <c:v>44105</c:v>
                </c:pt>
                <c:pt idx="634">
                  <c:v>44136</c:v>
                </c:pt>
                <c:pt idx="635">
                  <c:v>44166</c:v>
                </c:pt>
                <c:pt idx="636">
                  <c:v>44197</c:v>
                </c:pt>
                <c:pt idx="637">
                  <c:v>44228</c:v>
                </c:pt>
                <c:pt idx="638">
                  <c:v>44256</c:v>
                </c:pt>
                <c:pt idx="639">
                  <c:v>44287</c:v>
                </c:pt>
                <c:pt idx="640">
                  <c:v>44317</c:v>
                </c:pt>
                <c:pt idx="641">
                  <c:v>44348</c:v>
                </c:pt>
                <c:pt idx="642">
                  <c:v>44378</c:v>
                </c:pt>
                <c:pt idx="643">
                  <c:v>44409</c:v>
                </c:pt>
                <c:pt idx="644">
                  <c:v>44440</c:v>
                </c:pt>
                <c:pt idx="645">
                  <c:v>44470</c:v>
                </c:pt>
                <c:pt idx="646">
                  <c:v>44501</c:v>
                </c:pt>
                <c:pt idx="647">
                  <c:v>44531</c:v>
                </c:pt>
                <c:pt idx="648">
                  <c:v>44562</c:v>
                </c:pt>
                <c:pt idx="649">
                  <c:v>44593</c:v>
                </c:pt>
                <c:pt idx="650">
                  <c:v>44621</c:v>
                </c:pt>
                <c:pt idx="651">
                  <c:v>44652</c:v>
                </c:pt>
                <c:pt idx="652">
                  <c:v>44682</c:v>
                </c:pt>
                <c:pt idx="653">
                  <c:v>44713</c:v>
                </c:pt>
                <c:pt idx="654">
                  <c:v>44743</c:v>
                </c:pt>
                <c:pt idx="655">
                  <c:v>44774</c:v>
                </c:pt>
                <c:pt idx="656">
                  <c:v>44805</c:v>
                </c:pt>
                <c:pt idx="657">
                  <c:v>44835</c:v>
                </c:pt>
                <c:pt idx="658">
                  <c:v>44866</c:v>
                </c:pt>
                <c:pt idx="659">
                  <c:v>44896</c:v>
                </c:pt>
                <c:pt idx="660">
                  <c:v>44927</c:v>
                </c:pt>
                <c:pt idx="661">
                  <c:v>44958</c:v>
                </c:pt>
                <c:pt idx="662">
                  <c:v>44986</c:v>
                </c:pt>
                <c:pt idx="663">
                  <c:v>45017</c:v>
                </c:pt>
                <c:pt idx="664">
                  <c:v>45047</c:v>
                </c:pt>
                <c:pt idx="665">
                  <c:v>45078</c:v>
                </c:pt>
                <c:pt idx="666">
                  <c:v>45108</c:v>
                </c:pt>
                <c:pt idx="667">
                  <c:v>45139</c:v>
                </c:pt>
                <c:pt idx="668">
                  <c:v>45170</c:v>
                </c:pt>
                <c:pt idx="669">
                  <c:v>45200</c:v>
                </c:pt>
              </c:numCache>
            </c:numRef>
          </c:cat>
          <c:val>
            <c:numRef>
              <c:f>Sheet1!$I$2:$I$671</c:f>
              <c:numCache>
                <c:formatCode>General</c:formatCode>
                <c:ptCount val="670"/>
                <c:pt idx="0">
                  <c:v>6.2892767081615499</c:v>
                </c:pt>
                <c:pt idx="1">
                  <c:v>5.8703522211332677</c:v>
                </c:pt>
                <c:pt idx="2">
                  <c:v>6.6106369795934681</c:v>
                </c:pt>
                <c:pt idx="3">
                  <c:v>6.6305514641635668</c:v>
                </c:pt>
                <c:pt idx="4">
                  <c:v>6.8196897964070669</c:v>
                </c:pt>
                <c:pt idx="5">
                  <c:v>5.9016752981990912</c:v>
                </c:pt>
                <c:pt idx="6">
                  <c:v>6.8226412087529011</c:v>
                </c:pt>
                <c:pt idx="7">
                  <c:v>6.3632790539162274</c:v>
                </c:pt>
                <c:pt idx="8">
                  <c:v>6.9435815361369428</c:v>
                </c:pt>
                <c:pt idx="9">
                  <c:v>6.6938791725014655</c:v>
                </c:pt>
                <c:pt idx="10">
                  <c:v>6.782638034374628</c:v>
                </c:pt>
                <c:pt idx="11">
                  <c:v>6.8917304193047784</c:v>
                </c:pt>
                <c:pt idx="12">
                  <c:v>6.2282914067416177</c:v>
                </c:pt>
                <c:pt idx="13">
                  <c:v>7.0016637616859452</c:v>
                </c:pt>
                <c:pt idx="14">
                  <c:v>7.7093600934227977</c:v>
                </c:pt>
                <c:pt idx="15">
                  <c:v>6.5168161545840215</c:v>
                </c:pt>
                <c:pt idx="16">
                  <c:v>7.0645542167484283</c:v>
                </c:pt>
                <c:pt idx="17">
                  <c:v>7.181922287158427</c:v>
                </c:pt>
                <c:pt idx="18">
                  <c:v>7.0619448951311039</c:v>
                </c:pt>
                <c:pt idx="19">
                  <c:v>6.8626098608757342</c:v>
                </c:pt>
                <c:pt idx="20">
                  <c:v>6.7274946357211762</c:v>
                </c:pt>
                <c:pt idx="21">
                  <c:v>6.9124537244163013</c:v>
                </c:pt>
                <c:pt idx="22">
                  <c:v>6.8962807238147628</c:v>
                </c:pt>
                <c:pt idx="23">
                  <c:v>6.8805763586929851</c:v>
                </c:pt>
                <c:pt idx="24">
                  <c:v>7.0318591274414128</c:v>
                </c:pt>
                <c:pt idx="25">
                  <c:v>7.0069873874227024</c:v>
                </c:pt>
                <c:pt idx="26">
                  <c:v>6.4481066948679535</c:v>
                </c:pt>
                <c:pt idx="27">
                  <c:v>6.6208973907600832</c:v>
                </c:pt>
                <c:pt idx="28">
                  <c:v>6.5162491024282065</c:v>
                </c:pt>
                <c:pt idx="29">
                  <c:v>6.9824974016912185</c:v>
                </c:pt>
                <c:pt idx="30">
                  <c:v>6.7454940684492186</c:v>
                </c:pt>
                <c:pt idx="31">
                  <c:v>7.8328091988043891</c:v>
                </c:pt>
                <c:pt idx="32">
                  <c:v>6.7245604481095382</c:v>
                </c:pt>
                <c:pt idx="33">
                  <c:v>6.9789127077404256</c:v>
                </c:pt>
                <c:pt idx="34">
                  <c:v>7.0683206310550091</c:v>
                </c:pt>
                <c:pt idx="35">
                  <c:v>6.9638287973947435</c:v>
                </c:pt>
                <c:pt idx="36">
                  <c:v>7.1211761801255768</c:v>
                </c:pt>
                <c:pt idx="37">
                  <c:v>7.0032210947853084</c:v>
                </c:pt>
                <c:pt idx="38">
                  <c:v>7.1946269810591419</c:v>
                </c:pt>
                <c:pt idx="39">
                  <c:v>8.2495426306821198</c:v>
                </c:pt>
                <c:pt idx="40">
                  <c:v>7.8944449534869152</c:v>
                </c:pt>
                <c:pt idx="41">
                  <c:v>7.8868000886482115</c:v>
                </c:pt>
                <c:pt idx="42">
                  <c:v>8.1772720928329754</c:v>
                </c:pt>
                <c:pt idx="43">
                  <c:v>9.1154722641563861</c:v>
                </c:pt>
                <c:pt idx="44">
                  <c:v>8.6634970945589007</c:v>
                </c:pt>
                <c:pt idx="45">
                  <c:v>8.7071240105540895</c:v>
                </c:pt>
                <c:pt idx="46">
                  <c:v>8.8378513093823088</c:v>
                </c:pt>
                <c:pt idx="47">
                  <c:v>9.0744101633393832</c:v>
                </c:pt>
                <c:pt idx="48">
                  <c:v>9.2923551000291891</c:v>
                </c:pt>
                <c:pt idx="49">
                  <c:v>9.8547841845297572</c:v>
                </c:pt>
                <c:pt idx="50">
                  <c:v>9.4649281649697308</c:v>
                </c:pt>
                <c:pt idx="51">
                  <c:v>9.4048676157467082</c:v>
                </c:pt>
                <c:pt idx="52">
                  <c:v>9.0442912681565577</c:v>
                </c:pt>
                <c:pt idx="53">
                  <c:v>9.2273522360600744</c:v>
                </c:pt>
                <c:pt idx="54">
                  <c:v>9.1910889297381733</c:v>
                </c:pt>
                <c:pt idx="55">
                  <c:v>10.001094315743398</c:v>
                </c:pt>
                <c:pt idx="56">
                  <c:v>9.7585785653511046</c:v>
                </c:pt>
                <c:pt idx="57">
                  <c:v>9.4743740739333617</c:v>
                </c:pt>
                <c:pt idx="58">
                  <c:v>9.4192342186306277</c:v>
                </c:pt>
                <c:pt idx="59">
                  <c:v>10.056755949417505</c:v>
                </c:pt>
                <c:pt idx="60">
                  <c:v>10.243872392242707</c:v>
                </c:pt>
                <c:pt idx="61">
                  <c:v>10.057437247557852</c:v>
                </c:pt>
                <c:pt idx="62">
                  <c:v>10.390986907167227</c:v>
                </c:pt>
                <c:pt idx="63">
                  <c:v>10.378299660991306</c:v>
                </c:pt>
                <c:pt idx="64">
                  <c:v>10.861656792433219</c:v>
                </c:pt>
                <c:pt idx="65">
                  <c:v>10.659591744245331</c:v>
                </c:pt>
                <c:pt idx="66">
                  <c:v>9.7452370507686297</c:v>
                </c:pt>
                <c:pt idx="67">
                  <c:v>9.6893836213600011</c:v>
                </c:pt>
                <c:pt idx="68">
                  <c:v>9.7042122213746929</c:v>
                </c:pt>
                <c:pt idx="69">
                  <c:v>9.6539719131518904</c:v>
                </c:pt>
                <c:pt idx="70">
                  <c:v>9.0498801184711581</c:v>
                </c:pt>
                <c:pt idx="71">
                  <c:v>8.7804603047087522</c:v>
                </c:pt>
                <c:pt idx="72">
                  <c:v>9.0702947845804989</c:v>
                </c:pt>
                <c:pt idx="73">
                  <c:v>9.0924872034268081</c:v>
                </c:pt>
                <c:pt idx="74">
                  <c:v>8.4675037273895146</c:v>
                </c:pt>
                <c:pt idx="75">
                  <c:v>8.5739585919967016</c:v>
                </c:pt>
                <c:pt idx="76">
                  <c:v>8.0290262172284645</c:v>
                </c:pt>
                <c:pt idx="77">
                  <c:v>8.8740234831828602</c:v>
                </c:pt>
                <c:pt idx="78">
                  <c:v>7.9224858376801839</c:v>
                </c:pt>
                <c:pt idx="79">
                  <c:v>7.6303795576808122</c:v>
                </c:pt>
                <c:pt idx="80">
                  <c:v>7.7023918935940925</c:v>
                </c:pt>
                <c:pt idx="81">
                  <c:v>7.5977216157510563</c:v>
                </c:pt>
                <c:pt idx="82">
                  <c:v>7.4055443773753638</c:v>
                </c:pt>
                <c:pt idx="83">
                  <c:v>7.1675579571528969</c:v>
                </c:pt>
                <c:pt idx="84">
                  <c:v>7.3861152196764621</c:v>
                </c:pt>
                <c:pt idx="85">
                  <c:v>6.2566238402469185</c:v>
                </c:pt>
                <c:pt idx="86">
                  <c:v>6.0062431483305154</c:v>
                </c:pt>
                <c:pt idx="87">
                  <c:v>5.9321011149379403</c:v>
                </c:pt>
                <c:pt idx="88">
                  <c:v>6.2556226408094746</c:v>
                </c:pt>
                <c:pt idx="89">
                  <c:v>5.7163769102843833</c:v>
                </c:pt>
                <c:pt idx="90">
                  <c:v>5.9051109753614339</c:v>
                </c:pt>
                <c:pt idx="91">
                  <c:v>5.9641044134372656</c:v>
                </c:pt>
                <c:pt idx="92">
                  <c:v>6.157328283061573</c:v>
                </c:pt>
                <c:pt idx="93">
                  <c:v>5.2335482441768697</c:v>
                </c:pt>
                <c:pt idx="94">
                  <c:v>6.3776510138297722</c:v>
                </c:pt>
                <c:pt idx="95">
                  <c:v>6.0180726500255748</c:v>
                </c:pt>
                <c:pt idx="96">
                  <c:v>5.7926436188827291</c:v>
                </c:pt>
                <c:pt idx="97">
                  <c:v>6.0327174838368265</c:v>
                </c:pt>
                <c:pt idx="98">
                  <c:v>6.1943850451817619</c:v>
                </c:pt>
                <c:pt idx="99">
                  <c:v>6.1211266181694528</c:v>
                </c:pt>
                <c:pt idx="100">
                  <c:v>6.6123899656982266</c:v>
                </c:pt>
                <c:pt idx="101">
                  <c:v>6.3776680676124577</c:v>
                </c:pt>
                <c:pt idx="102">
                  <c:v>6.0604949251377596</c:v>
                </c:pt>
                <c:pt idx="103">
                  <c:v>6.2930240866183924</c:v>
                </c:pt>
                <c:pt idx="104">
                  <c:v>6.27339367261213</c:v>
                </c:pt>
                <c:pt idx="105">
                  <c:v>6.3454619432291448</c:v>
                </c:pt>
                <c:pt idx="106">
                  <c:v>6.5229307509592545</c:v>
                </c:pt>
                <c:pt idx="107">
                  <c:v>6.6501440027750771</c:v>
                </c:pt>
                <c:pt idx="108">
                  <c:v>6.6450182886227438</c:v>
                </c:pt>
                <c:pt idx="109">
                  <c:v>7.542474843225901</c:v>
                </c:pt>
                <c:pt idx="110">
                  <c:v>7.3726968860715685</c:v>
                </c:pt>
                <c:pt idx="111">
                  <c:v>7.0436634330123944</c:v>
                </c:pt>
                <c:pt idx="112">
                  <c:v>7.0696921615072315</c:v>
                </c:pt>
                <c:pt idx="113">
                  <c:v>7.4315331398227515</c:v>
                </c:pt>
                <c:pt idx="114">
                  <c:v>7.6560365601840719</c:v>
                </c:pt>
                <c:pt idx="115">
                  <c:v>7.5847905228654451</c:v>
                </c:pt>
                <c:pt idx="116">
                  <c:v>8.4467109911411438</c:v>
                </c:pt>
                <c:pt idx="117">
                  <c:v>7.5789454632658693</c:v>
                </c:pt>
                <c:pt idx="118">
                  <c:v>8.0015912769093074</c:v>
                </c:pt>
                <c:pt idx="119">
                  <c:v>7.3806404986675096</c:v>
                </c:pt>
                <c:pt idx="120">
                  <c:v>8.0206542001236727</c:v>
                </c:pt>
                <c:pt idx="121">
                  <c:v>7.7533365507349661</c:v>
                </c:pt>
                <c:pt idx="122">
                  <c:v>8.0444540587312741</c:v>
                </c:pt>
                <c:pt idx="123">
                  <c:v>8.2986617676194605</c:v>
                </c:pt>
                <c:pt idx="124">
                  <c:v>8.3229109493517122</c:v>
                </c:pt>
                <c:pt idx="125">
                  <c:v>8.5624904486655105</c:v>
                </c:pt>
                <c:pt idx="126">
                  <c:v>8.7877250254830539</c:v>
                </c:pt>
                <c:pt idx="127">
                  <c:v>8.8636496167009806</c:v>
                </c:pt>
                <c:pt idx="128">
                  <c:v>8.7109262976770871</c:v>
                </c:pt>
                <c:pt idx="129">
                  <c:v>8.4384219031886936</c:v>
                </c:pt>
                <c:pt idx="130">
                  <c:v>8.3950175548449142</c:v>
                </c:pt>
                <c:pt idx="131">
                  <c:v>8.2401991232499618</c:v>
                </c:pt>
                <c:pt idx="132">
                  <c:v>8.2599241872904319</c:v>
                </c:pt>
                <c:pt idx="133">
                  <c:v>8.2310952487173772</c:v>
                </c:pt>
                <c:pt idx="134">
                  <c:v>8.6746042713287839</c:v>
                </c:pt>
                <c:pt idx="135">
                  <c:v>8.3107304624346963</c:v>
                </c:pt>
                <c:pt idx="136">
                  <c:v>8.9305579040109642</c:v>
                </c:pt>
                <c:pt idx="137">
                  <c:v>8.2374593239326419</c:v>
                </c:pt>
                <c:pt idx="138">
                  <c:v>7.8117367013953647</c:v>
                </c:pt>
                <c:pt idx="139">
                  <c:v>7.8919700646351911</c:v>
                </c:pt>
                <c:pt idx="140">
                  <c:v>8.7874786184647835</c:v>
                </c:pt>
                <c:pt idx="141">
                  <c:v>8.1100343968161912</c:v>
                </c:pt>
                <c:pt idx="142">
                  <c:v>8.3672386343534395</c:v>
                </c:pt>
                <c:pt idx="143">
                  <c:v>8.2310163073973115</c:v>
                </c:pt>
                <c:pt idx="144">
                  <c:v>7.91864191318626</c:v>
                </c:pt>
                <c:pt idx="145">
                  <c:v>7.9513832231547097</c:v>
                </c:pt>
                <c:pt idx="146">
                  <c:v>7.4948778392192281</c:v>
                </c:pt>
                <c:pt idx="147">
                  <c:v>7.7083590131891739</c:v>
                </c:pt>
                <c:pt idx="148">
                  <c:v>6.7374124290306829</c:v>
                </c:pt>
                <c:pt idx="149">
                  <c:v>6.5019505851755524</c:v>
                </c:pt>
                <c:pt idx="150">
                  <c:v>6.4606741573033704</c:v>
                </c:pt>
                <c:pt idx="151">
                  <c:v>6.3138510106546235</c:v>
                </c:pt>
                <c:pt idx="152">
                  <c:v>5.5496666695867756</c:v>
                </c:pt>
                <c:pt idx="153">
                  <c:v>5.5663741986302862</c:v>
                </c:pt>
                <c:pt idx="154">
                  <c:v>5.7412460209185996</c:v>
                </c:pt>
                <c:pt idx="155">
                  <c:v>6.0212009193473683</c:v>
                </c:pt>
                <c:pt idx="156">
                  <c:v>5.5457546593072609</c:v>
                </c:pt>
                <c:pt idx="157">
                  <c:v>6.0877686036971745</c:v>
                </c:pt>
                <c:pt idx="158">
                  <c:v>6.0048666893429967</c:v>
                </c:pt>
                <c:pt idx="159">
                  <c:v>6.4011782699824398</c:v>
                </c:pt>
                <c:pt idx="160">
                  <c:v>5.4252224950798542</c:v>
                </c:pt>
                <c:pt idx="161">
                  <c:v>5.8730379702780775</c:v>
                </c:pt>
                <c:pt idx="162">
                  <c:v>5.8110980237051075</c:v>
                </c:pt>
                <c:pt idx="163">
                  <c:v>5.3061224489795924</c:v>
                </c:pt>
                <c:pt idx="164">
                  <c:v>5.296559622083314</c:v>
                </c:pt>
                <c:pt idx="165">
                  <c:v>5.2268432640465994</c:v>
                </c:pt>
                <c:pt idx="166">
                  <c:v>4.6512433631001358</c:v>
                </c:pt>
                <c:pt idx="167">
                  <c:v>4.885901857854444</c:v>
                </c:pt>
                <c:pt idx="168">
                  <c:v>4.5494842908729218</c:v>
                </c:pt>
                <c:pt idx="169">
                  <c:v>4.0407619969575439</c:v>
                </c:pt>
                <c:pt idx="170">
                  <c:v>4.1674224168458869</c:v>
                </c:pt>
                <c:pt idx="171">
                  <c:v>4.2247990091789047</c:v>
                </c:pt>
                <c:pt idx="172">
                  <c:v>4.5709160374470139</c:v>
                </c:pt>
                <c:pt idx="173">
                  <c:v>4.0070662243095354</c:v>
                </c:pt>
                <c:pt idx="174">
                  <c:v>4.3307934047957293</c:v>
                </c:pt>
                <c:pt idx="175">
                  <c:v>4.2366320280779028</c:v>
                </c:pt>
                <c:pt idx="176">
                  <c:v>4.0694776286161192</c:v>
                </c:pt>
                <c:pt idx="177">
                  <c:v>4.5469182713982104</c:v>
                </c:pt>
                <c:pt idx="178">
                  <c:v>4.62937140944838</c:v>
                </c:pt>
                <c:pt idx="179">
                  <c:v>4.4889191865924092</c:v>
                </c:pt>
                <c:pt idx="180">
                  <c:v>5.0857333824625748</c:v>
                </c:pt>
                <c:pt idx="181">
                  <c:v>4.8599187301696052</c:v>
                </c:pt>
                <c:pt idx="182">
                  <c:v>4.9979246631321761</c:v>
                </c:pt>
                <c:pt idx="183">
                  <c:v>5.1186220344491389</c:v>
                </c:pt>
                <c:pt idx="184">
                  <c:v>5.5550807623280054</c:v>
                </c:pt>
                <c:pt idx="185">
                  <c:v>5.7383663588272213</c:v>
                </c:pt>
                <c:pt idx="186">
                  <c:v>6.0152557123598571</c:v>
                </c:pt>
                <c:pt idx="187">
                  <c:v>7.2932340441856605</c:v>
                </c:pt>
                <c:pt idx="188">
                  <c:v>6.3584947445529041</c:v>
                </c:pt>
                <c:pt idx="189">
                  <c:v>6.7491372083423764</c:v>
                </c:pt>
                <c:pt idx="190">
                  <c:v>6.217123028444826</c:v>
                </c:pt>
                <c:pt idx="191">
                  <c:v>6.4128171348433982</c:v>
                </c:pt>
                <c:pt idx="192">
                  <c:v>6.7740894264745855</c:v>
                </c:pt>
                <c:pt idx="193">
                  <c:v>6.6298530142062218</c:v>
                </c:pt>
                <c:pt idx="194">
                  <c:v>6.7866489648239501</c:v>
                </c:pt>
                <c:pt idx="195">
                  <c:v>7.1338951152104988</c:v>
                </c:pt>
                <c:pt idx="196">
                  <c:v>7.3365893331413057</c:v>
                </c:pt>
                <c:pt idx="197">
                  <c:v>7.2549036206794382</c:v>
                </c:pt>
                <c:pt idx="198">
                  <c:v>7.1558771659004696</c:v>
                </c:pt>
                <c:pt idx="199">
                  <c:v>7.1200692991908054</c:v>
                </c:pt>
                <c:pt idx="200">
                  <c:v>6.932130975902191</c:v>
                </c:pt>
                <c:pt idx="201">
                  <c:v>6.888318963335414</c:v>
                </c:pt>
                <c:pt idx="202">
                  <c:v>6.7906490528498811</c:v>
                </c:pt>
                <c:pt idx="203">
                  <c:v>6.8620678034643117</c:v>
                </c:pt>
                <c:pt idx="204">
                  <c:v>6.9295051255604436</c:v>
                </c:pt>
                <c:pt idx="205">
                  <c:v>7.4558100199017954</c:v>
                </c:pt>
                <c:pt idx="206">
                  <c:v>7.2114575974703126</c:v>
                </c:pt>
                <c:pt idx="207">
                  <c:v>6.849113607045763</c:v>
                </c:pt>
                <c:pt idx="208">
                  <c:v>6.9907461834304616</c:v>
                </c:pt>
                <c:pt idx="209">
                  <c:v>7.5135924285138946</c:v>
                </c:pt>
                <c:pt idx="210">
                  <c:v>7.096360443134806</c:v>
                </c:pt>
                <c:pt idx="211">
                  <c:v>7.0564389481927563</c:v>
                </c:pt>
                <c:pt idx="212">
                  <c:v>7.5562956578495939</c:v>
                </c:pt>
                <c:pt idx="213">
                  <c:v>6.5423686300739936</c:v>
                </c:pt>
                <c:pt idx="214">
                  <c:v>7.3060085550060156</c:v>
                </c:pt>
                <c:pt idx="215">
                  <c:v>7.2299818833017477</c:v>
                </c:pt>
                <c:pt idx="216">
                  <c:v>7.1877620320967157</c:v>
                </c:pt>
                <c:pt idx="217">
                  <c:v>7.3084908570904457</c:v>
                </c:pt>
                <c:pt idx="218">
                  <c:v>7.316331334813821</c:v>
                </c:pt>
                <c:pt idx="219">
                  <c:v>7.0154840267629268</c:v>
                </c:pt>
                <c:pt idx="220">
                  <c:v>7.6259022736255284</c:v>
                </c:pt>
                <c:pt idx="221">
                  <c:v>6.9505934193843402</c:v>
                </c:pt>
                <c:pt idx="222">
                  <c:v>7.1525588466187342</c:v>
                </c:pt>
                <c:pt idx="223">
                  <c:v>7.3165367009599063</c:v>
                </c:pt>
                <c:pt idx="224">
                  <c:v>7.1816263149383639</c:v>
                </c:pt>
                <c:pt idx="225">
                  <c:v>7.3828256087102426</c:v>
                </c:pt>
                <c:pt idx="226">
                  <c:v>7.4230781969330639</c:v>
                </c:pt>
                <c:pt idx="227">
                  <c:v>7.6126800771197587</c:v>
                </c:pt>
                <c:pt idx="228">
                  <c:v>7.6987641457555496</c:v>
                </c:pt>
                <c:pt idx="229">
                  <c:v>7.3180306192020828</c:v>
                </c:pt>
                <c:pt idx="230">
                  <c:v>6.9952016385454607</c:v>
                </c:pt>
                <c:pt idx="231">
                  <c:v>7.1594219643638226</c:v>
                </c:pt>
                <c:pt idx="232">
                  <c:v>7.0634514836134521</c:v>
                </c:pt>
                <c:pt idx="233">
                  <c:v>6.7365454500506781</c:v>
                </c:pt>
                <c:pt idx="234">
                  <c:v>6.9367826502214829</c:v>
                </c:pt>
                <c:pt idx="235">
                  <c:v>6.6798838424139717</c:v>
                </c:pt>
                <c:pt idx="236">
                  <c:v>6.5218731378552199</c:v>
                </c:pt>
                <c:pt idx="237">
                  <c:v>6.475242564967993</c:v>
                </c:pt>
                <c:pt idx="238">
                  <c:v>6.4745367711017385</c:v>
                </c:pt>
                <c:pt idx="239">
                  <c:v>6.6914040878246785</c:v>
                </c:pt>
                <c:pt idx="240">
                  <c:v>6.3673910905693774</c:v>
                </c:pt>
                <c:pt idx="241">
                  <c:v>5.9376343645707506</c:v>
                </c:pt>
                <c:pt idx="242">
                  <c:v>6.5476628935759242</c:v>
                </c:pt>
                <c:pt idx="243">
                  <c:v>6.6045606229143496</c:v>
                </c:pt>
                <c:pt idx="244">
                  <c:v>6.0602840936953433</c:v>
                </c:pt>
                <c:pt idx="245">
                  <c:v>6.1735956294862682</c:v>
                </c:pt>
                <c:pt idx="246">
                  <c:v>6.2293222807396864</c:v>
                </c:pt>
                <c:pt idx="247">
                  <c:v>6.3215298835958134</c:v>
                </c:pt>
                <c:pt idx="248">
                  <c:v>6.2342464135777078</c:v>
                </c:pt>
                <c:pt idx="249">
                  <c:v>6.2207828666050959</c:v>
                </c:pt>
                <c:pt idx="250">
                  <c:v>5.7202097816806932</c:v>
                </c:pt>
                <c:pt idx="251">
                  <c:v>6.2850410335581381</c:v>
                </c:pt>
                <c:pt idx="252">
                  <c:v>6.3377736996601719</c:v>
                </c:pt>
                <c:pt idx="253">
                  <c:v>6.4799110584530988</c:v>
                </c:pt>
                <c:pt idx="254">
                  <c:v>5.8469098959558199</c:v>
                </c:pt>
                <c:pt idx="255">
                  <c:v>6.247619665010899</c:v>
                </c:pt>
                <c:pt idx="256">
                  <c:v>5.8661592648070933</c:v>
                </c:pt>
                <c:pt idx="257">
                  <c:v>5.4443671428802567</c:v>
                </c:pt>
                <c:pt idx="258">
                  <c:v>5.600950464321218</c:v>
                </c:pt>
                <c:pt idx="259">
                  <c:v>5.7691919497769435</c:v>
                </c:pt>
                <c:pt idx="260">
                  <c:v>5.3964233570754452</c:v>
                </c:pt>
                <c:pt idx="261">
                  <c:v>5.371231474691144</c:v>
                </c:pt>
                <c:pt idx="262">
                  <c:v>5.9384813592076657</c:v>
                </c:pt>
                <c:pt idx="263">
                  <c:v>5.2460282657934014</c:v>
                </c:pt>
                <c:pt idx="264">
                  <c:v>6.0624821603019985</c:v>
                </c:pt>
                <c:pt idx="265">
                  <c:v>5.4314639241523377</c:v>
                </c:pt>
                <c:pt idx="266">
                  <c:v>5.3984410747112133</c:v>
                </c:pt>
                <c:pt idx="267">
                  <c:v>5.3400471463621928</c:v>
                </c:pt>
                <c:pt idx="268">
                  <c:v>5.4103409195577212</c:v>
                </c:pt>
                <c:pt idx="269">
                  <c:v>5.0522020880835239</c:v>
                </c:pt>
                <c:pt idx="270">
                  <c:v>5.1741015242623405</c:v>
                </c:pt>
                <c:pt idx="271">
                  <c:v>5.2155869031704549</c:v>
                </c:pt>
                <c:pt idx="272">
                  <c:v>5.2290916047571985</c:v>
                </c:pt>
                <c:pt idx="273">
                  <c:v>5.1034828683006834</c:v>
                </c:pt>
                <c:pt idx="274">
                  <c:v>4.9625028828642543</c:v>
                </c:pt>
                <c:pt idx="275">
                  <c:v>4.6592362506851819</c:v>
                </c:pt>
                <c:pt idx="276">
                  <c:v>4.5593066996809677</c:v>
                </c:pt>
                <c:pt idx="277">
                  <c:v>4.321058619719091</c:v>
                </c:pt>
                <c:pt idx="278">
                  <c:v>4.6572966294003733</c:v>
                </c:pt>
                <c:pt idx="279">
                  <c:v>4.3239522426793471</c:v>
                </c:pt>
                <c:pt idx="280">
                  <c:v>4.228246265707738</c:v>
                </c:pt>
                <c:pt idx="281">
                  <c:v>4.3141898559305307</c:v>
                </c:pt>
                <c:pt idx="282">
                  <c:v>4.242065838754189</c:v>
                </c:pt>
                <c:pt idx="283">
                  <c:v>4.1344116929037744</c:v>
                </c:pt>
                <c:pt idx="284">
                  <c:v>4.7821299355041686</c:v>
                </c:pt>
                <c:pt idx="285">
                  <c:v>4.2266356608635531</c:v>
                </c:pt>
                <c:pt idx="286">
                  <c:v>3.9750275662079493</c:v>
                </c:pt>
                <c:pt idx="287">
                  <c:v>3.9280408014457699</c:v>
                </c:pt>
                <c:pt idx="288">
                  <c:v>4.1553904539597619</c:v>
                </c:pt>
                <c:pt idx="289">
                  <c:v>4.2961780448868438</c:v>
                </c:pt>
                <c:pt idx="290">
                  <c:v>4.408867765235609</c:v>
                </c:pt>
                <c:pt idx="291">
                  <c:v>4.2281729841999853</c:v>
                </c:pt>
                <c:pt idx="292">
                  <c:v>4.6288172143645419</c:v>
                </c:pt>
                <c:pt idx="293">
                  <c:v>4.6311082721175341</c:v>
                </c:pt>
                <c:pt idx="294">
                  <c:v>4.86651132212726</c:v>
                </c:pt>
                <c:pt idx="295">
                  <c:v>4.429076498698473</c:v>
                </c:pt>
                <c:pt idx="296">
                  <c:v>4.3577127246763734</c:v>
                </c:pt>
                <c:pt idx="297">
                  <c:v>4.4146602378257702</c:v>
                </c:pt>
                <c:pt idx="298">
                  <c:v>4.7390428991791858</c:v>
                </c:pt>
                <c:pt idx="299">
                  <c:v>4.637472635430445</c:v>
                </c:pt>
                <c:pt idx="300">
                  <c:v>4.3856429120668938</c:v>
                </c:pt>
                <c:pt idx="301">
                  <c:v>4.7715375469046775</c:v>
                </c:pt>
                <c:pt idx="302">
                  <c:v>4.2617526023688406</c:v>
                </c:pt>
                <c:pt idx="303">
                  <c:v>4.6850859381923122</c:v>
                </c:pt>
                <c:pt idx="304">
                  <c:v>4.276004341433751</c:v>
                </c:pt>
                <c:pt idx="305">
                  <c:v>4.5865387203057182</c:v>
                </c:pt>
                <c:pt idx="306">
                  <c:v>4.1856910806379144</c:v>
                </c:pt>
                <c:pt idx="307">
                  <c:v>4.8481687039970538</c:v>
                </c:pt>
                <c:pt idx="308">
                  <c:v>4.4901634005708484</c:v>
                </c:pt>
                <c:pt idx="309">
                  <c:v>4.7685748620328052</c:v>
                </c:pt>
                <c:pt idx="310">
                  <c:v>4.7218505065952971</c:v>
                </c:pt>
                <c:pt idx="311">
                  <c:v>4.9236810340876103</c:v>
                </c:pt>
                <c:pt idx="312">
                  <c:v>4.6866472534644172</c:v>
                </c:pt>
                <c:pt idx="313">
                  <c:v>5.1594549968158576</c:v>
                </c:pt>
                <c:pt idx="314">
                  <c:v>4.7887356137924728</c:v>
                </c:pt>
                <c:pt idx="315">
                  <c:v>5.2292258157820619</c:v>
                </c:pt>
                <c:pt idx="316">
                  <c:v>5.4369729368018431</c:v>
                </c:pt>
                <c:pt idx="317">
                  <c:v>5.0741756363608737</c:v>
                </c:pt>
                <c:pt idx="318">
                  <c:v>4.8600045526974727</c:v>
                </c:pt>
                <c:pt idx="319">
                  <c:v>5.1085568326947639</c:v>
                </c:pt>
                <c:pt idx="320">
                  <c:v>5.3528367384794757</c:v>
                </c:pt>
                <c:pt idx="321">
                  <c:v>5.2112090156185005</c:v>
                </c:pt>
                <c:pt idx="322">
                  <c:v>5.1571514389019226</c:v>
                </c:pt>
                <c:pt idx="323">
                  <c:v>5.2316890881913301</c:v>
                </c:pt>
                <c:pt idx="324">
                  <c:v>5.3666318445298451</c:v>
                </c:pt>
                <c:pt idx="325">
                  <c:v>4.8759717088133003</c:v>
                </c:pt>
                <c:pt idx="326">
                  <c:v>5.3195294117647052</c:v>
                </c:pt>
                <c:pt idx="327">
                  <c:v>5.0474467516934522</c:v>
                </c:pt>
                <c:pt idx="328">
                  <c:v>4.982452448766411</c:v>
                </c:pt>
                <c:pt idx="329">
                  <c:v>4.6619171665152734</c:v>
                </c:pt>
                <c:pt idx="330">
                  <c:v>5.0693663292088491</c:v>
                </c:pt>
                <c:pt idx="331">
                  <c:v>4.7378632049678275</c:v>
                </c:pt>
                <c:pt idx="332">
                  <c:v>4.7848142938377274</c:v>
                </c:pt>
                <c:pt idx="333">
                  <c:v>4.9890688939962997</c:v>
                </c:pt>
                <c:pt idx="334">
                  <c:v>5.077866847876817</c:v>
                </c:pt>
                <c:pt idx="335">
                  <c:v>4.4768268251463361</c:v>
                </c:pt>
                <c:pt idx="336">
                  <c:v>5.2263119832400156</c:v>
                </c:pt>
                <c:pt idx="337">
                  <c:v>4.9053933253873652</c:v>
                </c:pt>
                <c:pt idx="338">
                  <c:v>5.0944463464372367</c:v>
                </c:pt>
                <c:pt idx="339">
                  <c:v>4.9334523012863407</c:v>
                </c:pt>
                <c:pt idx="340">
                  <c:v>5.2851099547998679</c:v>
                </c:pt>
                <c:pt idx="341">
                  <c:v>5.3315623295625301</c:v>
                </c:pt>
                <c:pt idx="342">
                  <c:v>5.3850316134340419</c:v>
                </c:pt>
                <c:pt idx="343">
                  <c:v>5.4344204642209304</c:v>
                </c:pt>
                <c:pt idx="344">
                  <c:v>5.0992297537652576</c:v>
                </c:pt>
                <c:pt idx="345">
                  <c:v>5.1416540464669591</c:v>
                </c:pt>
                <c:pt idx="346">
                  <c:v>5.213983660637191</c:v>
                </c:pt>
                <c:pt idx="347">
                  <c:v>5.4821691251018461</c:v>
                </c:pt>
                <c:pt idx="348">
                  <c:v>5.0723463193257503</c:v>
                </c:pt>
                <c:pt idx="349">
                  <c:v>5.6863560579014587</c:v>
                </c:pt>
                <c:pt idx="350">
                  <c:v>5.3134376654703779</c:v>
                </c:pt>
                <c:pt idx="351">
                  <c:v>5.2826279420894666</c:v>
                </c:pt>
                <c:pt idx="352">
                  <c:v>5.1379540666906438</c:v>
                </c:pt>
                <c:pt idx="353">
                  <c:v>4.820964412850528</c:v>
                </c:pt>
                <c:pt idx="354">
                  <c:v>4.8082204823600927</c:v>
                </c:pt>
                <c:pt idx="355">
                  <c:v>4.8720715448343963</c:v>
                </c:pt>
                <c:pt idx="356">
                  <c:v>5.2684844521251142</c:v>
                </c:pt>
                <c:pt idx="357">
                  <c:v>5.0950950585607444</c:v>
                </c:pt>
                <c:pt idx="358">
                  <c:v>5.1777764002785789</c:v>
                </c:pt>
                <c:pt idx="359">
                  <c:v>5.2022047439152788</c:v>
                </c:pt>
                <c:pt idx="360">
                  <c:v>4.7901227377953788</c:v>
                </c:pt>
                <c:pt idx="361">
                  <c:v>5.2410863342583731</c:v>
                </c:pt>
                <c:pt idx="362">
                  <c:v>5.3674934132824568</c:v>
                </c:pt>
                <c:pt idx="363">
                  <c:v>5.4386894864105377</c:v>
                </c:pt>
                <c:pt idx="364">
                  <c:v>5.3137468262604282</c:v>
                </c:pt>
                <c:pt idx="365">
                  <c:v>5.3156796243151581</c:v>
                </c:pt>
                <c:pt idx="366">
                  <c:v>5.6177741741654783</c:v>
                </c:pt>
                <c:pt idx="367">
                  <c:v>5.499591417600139</c:v>
                </c:pt>
                <c:pt idx="368">
                  <c:v>5.2445468632047358</c:v>
                </c:pt>
                <c:pt idx="369">
                  <c:v>5.2392292704048495</c:v>
                </c:pt>
                <c:pt idx="370">
                  <c:v>5.7822221901788735</c:v>
                </c:pt>
                <c:pt idx="371">
                  <c:v>5.1610254341672128</c:v>
                </c:pt>
                <c:pt idx="372">
                  <c:v>5.7540546473257503</c:v>
                </c:pt>
                <c:pt idx="373">
                  <c:v>5.2464086013772269</c:v>
                </c:pt>
                <c:pt idx="374">
                  <c:v>6.0109800089104786</c:v>
                </c:pt>
                <c:pt idx="375">
                  <c:v>5.6715389254228521</c:v>
                </c:pt>
                <c:pt idx="376">
                  <c:v>5.8201456650135013</c:v>
                </c:pt>
                <c:pt idx="377">
                  <c:v>5.9036783355066129</c:v>
                </c:pt>
                <c:pt idx="378">
                  <c:v>5.7148378231370414</c:v>
                </c:pt>
                <c:pt idx="379">
                  <c:v>5.5870914238325371</c:v>
                </c:pt>
                <c:pt idx="380">
                  <c:v>5.8667466515266753</c:v>
                </c:pt>
                <c:pt idx="381">
                  <c:v>5.6824464840531217</c:v>
                </c:pt>
                <c:pt idx="382">
                  <c:v>5.6879334554552123</c:v>
                </c:pt>
                <c:pt idx="383">
                  <c:v>5.907151962285381</c:v>
                </c:pt>
                <c:pt idx="384">
                  <c:v>5.5997694631123194</c:v>
                </c:pt>
                <c:pt idx="385">
                  <c:v>5.9616280185852064</c:v>
                </c:pt>
                <c:pt idx="386">
                  <c:v>6.052619427345479</c:v>
                </c:pt>
                <c:pt idx="387">
                  <c:v>5.7140220681920626</c:v>
                </c:pt>
                <c:pt idx="388">
                  <c:v>5.9646236116824349</c:v>
                </c:pt>
                <c:pt idx="389">
                  <c:v>5.4207839233012223</c:v>
                </c:pt>
                <c:pt idx="390">
                  <c:v>5.2919604678163843</c:v>
                </c:pt>
                <c:pt idx="391">
                  <c:v>5.5628445833878537</c:v>
                </c:pt>
                <c:pt idx="392">
                  <c:v>5.3986637600562473</c:v>
                </c:pt>
                <c:pt idx="393">
                  <c:v>5.3409110965988313</c:v>
                </c:pt>
                <c:pt idx="394">
                  <c:v>5.4281310510963836</c:v>
                </c:pt>
                <c:pt idx="395">
                  <c:v>5.360390205393518</c:v>
                </c:pt>
                <c:pt idx="396">
                  <c:v>5.1274827440484572</c:v>
                </c:pt>
                <c:pt idx="397">
                  <c:v>5.4052912734106124</c:v>
                </c:pt>
                <c:pt idx="398">
                  <c:v>5.1691398832547995</c:v>
                </c:pt>
                <c:pt idx="399">
                  <c:v>5.5305303546707334</c:v>
                </c:pt>
                <c:pt idx="400">
                  <c:v>5.2556927894844012</c:v>
                </c:pt>
                <c:pt idx="401">
                  <c:v>5.8019615821745782</c:v>
                </c:pt>
                <c:pt idx="402">
                  <c:v>5.5445738879309134</c:v>
                </c:pt>
                <c:pt idx="403">
                  <c:v>5.6550787158944482</c:v>
                </c:pt>
                <c:pt idx="404">
                  <c:v>5.4260745446785279</c:v>
                </c:pt>
                <c:pt idx="405">
                  <c:v>5.5892284138336024</c:v>
                </c:pt>
                <c:pt idx="406">
                  <c:v>5.4310811518781756</c:v>
                </c:pt>
                <c:pt idx="407">
                  <c:v>5.9085689955432708</c:v>
                </c:pt>
                <c:pt idx="408">
                  <c:v>5.691587122784135</c:v>
                </c:pt>
                <c:pt idx="409">
                  <c:v>5.8236185895760366</c:v>
                </c:pt>
                <c:pt idx="410">
                  <c:v>5.4295774402624586</c:v>
                </c:pt>
                <c:pt idx="411">
                  <c:v>5.6552621779545698</c:v>
                </c:pt>
                <c:pt idx="412">
                  <c:v>5.9289705846556151</c:v>
                </c:pt>
                <c:pt idx="413">
                  <c:v>5.5210418056482098</c:v>
                </c:pt>
                <c:pt idx="414">
                  <c:v>5.6066460453183637</c:v>
                </c:pt>
                <c:pt idx="415">
                  <c:v>5.9728826963299033</c:v>
                </c:pt>
                <c:pt idx="416">
                  <c:v>5.6869771342625643</c:v>
                </c:pt>
                <c:pt idx="417">
                  <c:v>5.5437439836007671</c:v>
                </c:pt>
                <c:pt idx="418">
                  <c:v>5.9443898523244707</c:v>
                </c:pt>
                <c:pt idx="419">
                  <c:v>5.7777286023498169</c:v>
                </c:pt>
                <c:pt idx="420">
                  <c:v>5.7150360040357686</c:v>
                </c:pt>
                <c:pt idx="421">
                  <c:v>5.8286085233040756</c:v>
                </c:pt>
                <c:pt idx="422">
                  <c:v>5.651998385143318</c:v>
                </c:pt>
                <c:pt idx="423">
                  <c:v>5.7305602294982485</c:v>
                </c:pt>
                <c:pt idx="424">
                  <c:v>5.9707149009474589</c:v>
                </c:pt>
                <c:pt idx="425">
                  <c:v>5.649192382368736</c:v>
                </c:pt>
                <c:pt idx="426">
                  <c:v>5.7786369296175781</c:v>
                </c:pt>
                <c:pt idx="427">
                  <c:v>5.3956710908878449</c:v>
                </c:pt>
                <c:pt idx="428">
                  <c:v>5.90271339390568</c:v>
                </c:pt>
                <c:pt idx="429">
                  <c:v>5.9287113630203487</c:v>
                </c:pt>
                <c:pt idx="430">
                  <c:v>5.8009373382200167</c:v>
                </c:pt>
                <c:pt idx="431">
                  <c:v>5.879370126221442</c:v>
                </c:pt>
                <c:pt idx="432">
                  <c:v>5.8518178643090479</c:v>
                </c:pt>
                <c:pt idx="433">
                  <c:v>5.8789309790233721</c:v>
                </c:pt>
                <c:pt idx="434">
                  <c:v>6.1347175772994937</c:v>
                </c:pt>
                <c:pt idx="435">
                  <c:v>6.6222223740906401</c:v>
                </c:pt>
                <c:pt idx="436">
                  <c:v>6.4635745308530685</c:v>
                </c:pt>
                <c:pt idx="437">
                  <c:v>6.3356567486514974</c:v>
                </c:pt>
                <c:pt idx="438">
                  <c:v>6.4121356741094253</c:v>
                </c:pt>
                <c:pt idx="439">
                  <c:v>6.5087890791306631</c:v>
                </c:pt>
                <c:pt idx="440">
                  <c:v>6.1118162915976137</c:v>
                </c:pt>
                <c:pt idx="441">
                  <c:v>6.2528901341022216</c:v>
                </c:pt>
                <c:pt idx="442">
                  <c:v>5.9727455263864213</c:v>
                </c:pt>
                <c:pt idx="443">
                  <c:v>6.5215693863070809</c:v>
                </c:pt>
                <c:pt idx="444">
                  <c:v>6.4186071758128422</c:v>
                </c:pt>
                <c:pt idx="445">
                  <c:v>6.4687833737349765</c:v>
                </c:pt>
                <c:pt idx="446">
                  <c:v>6.0545690481756678</c:v>
                </c:pt>
                <c:pt idx="447">
                  <c:v>6.5242636926587645</c:v>
                </c:pt>
                <c:pt idx="448">
                  <c:v>7.1147769485286654</c:v>
                </c:pt>
                <c:pt idx="449">
                  <c:v>6.6424630861593377</c:v>
                </c:pt>
                <c:pt idx="450">
                  <c:v>6.369964570027391</c:v>
                </c:pt>
                <c:pt idx="451">
                  <c:v>6.5870728694936185</c:v>
                </c:pt>
                <c:pt idx="452">
                  <c:v>6.4799768042453625</c:v>
                </c:pt>
                <c:pt idx="453">
                  <c:v>6.6092428340918348</c:v>
                </c:pt>
                <c:pt idx="454">
                  <c:v>6.4189518965697152</c:v>
                </c:pt>
                <c:pt idx="455">
                  <c:v>6.5285172765218915</c:v>
                </c:pt>
                <c:pt idx="456">
                  <c:v>6.8430994266047334</c:v>
                </c:pt>
                <c:pt idx="457">
                  <c:v>6.8786232005750101</c:v>
                </c:pt>
                <c:pt idx="458">
                  <c:v>7.5348212787380433</c:v>
                </c:pt>
                <c:pt idx="459">
                  <c:v>6.945702116242412</c:v>
                </c:pt>
                <c:pt idx="460">
                  <c:v>6.3572173015505982</c:v>
                </c:pt>
                <c:pt idx="461">
                  <c:v>6.8641533820185971</c:v>
                </c:pt>
                <c:pt idx="462">
                  <c:v>6.4701749690542307</c:v>
                </c:pt>
                <c:pt idx="463">
                  <c:v>6.2738570349424094</c:v>
                </c:pt>
                <c:pt idx="464">
                  <c:v>6.715600496907685</c:v>
                </c:pt>
                <c:pt idx="465">
                  <c:v>6.3995195355510326</c:v>
                </c:pt>
                <c:pt idx="466">
                  <c:v>6.3110518419736623</c:v>
                </c:pt>
                <c:pt idx="467">
                  <c:v>6.2896015031081554</c:v>
                </c:pt>
                <c:pt idx="468">
                  <c:v>6.0652867196186397</c:v>
                </c:pt>
                <c:pt idx="469">
                  <c:v>5.4556099638066851</c:v>
                </c:pt>
                <c:pt idx="470">
                  <c:v>5.395199170276209</c:v>
                </c:pt>
                <c:pt idx="471">
                  <c:v>5.1121925293560757</c:v>
                </c:pt>
                <c:pt idx="472">
                  <c:v>5.098281321570111</c:v>
                </c:pt>
                <c:pt idx="473">
                  <c:v>4.9116499960202704</c:v>
                </c:pt>
                <c:pt idx="474">
                  <c:v>5.0830047383942478</c:v>
                </c:pt>
                <c:pt idx="475">
                  <c:v>5.0055617352614012</c:v>
                </c:pt>
                <c:pt idx="476">
                  <c:v>4.485105876282522</c:v>
                </c:pt>
                <c:pt idx="477">
                  <c:v>4.6432466373640899</c:v>
                </c:pt>
                <c:pt idx="478">
                  <c:v>4.5899733847586468</c:v>
                </c:pt>
                <c:pt idx="479">
                  <c:v>4.381941648903525</c:v>
                </c:pt>
                <c:pt idx="480">
                  <c:v>4.3886837246109209</c:v>
                </c:pt>
                <c:pt idx="481">
                  <c:v>4.1977765623043624</c:v>
                </c:pt>
                <c:pt idx="482">
                  <c:v>3.9347133915253845</c:v>
                </c:pt>
                <c:pt idx="483">
                  <c:v>3.3626606476576537</c:v>
                </c:pt>
                <c:pt idx="484">
                  <c:v>3.7546398734863899</c:v>
                </c:pt>
                <c:pt idx="485">
                  <c:v>3.751691875057491</c:v>
                </c:pt>
                <c:pt idx="486">
                  <c:v>3.568075733802512</c:v>
                </c:pt>
                <c:pt idx="487">
                  <c:v>3.3354870237419769</c:v>
                </c:pt>
                <c:pt idx="488">
                  <c:v>3.801309485577963</c:v>
                </c:pt>
                <c:pt idx="489">
                  <c:v>3.4544519863917511</c:v>
                </c:pt>
                <c:pt idx="490">
                  <c:v>3.5207119952882664</c:v>
                </c:pt>
                <c:pt idx="491">
                  <c:v>3.3384887534455756</c:v>
                </c:pt>
                <c:pt idx="492">
                  <c:v>2.5389252863234599</c:v>
                </c:pt>
                <c:pt idx="493">
                  <c:v>2.6743992398044649</c:v>
                </c:pt>
                <c:pt idx="494">
                  <c:v>2.7379110945770431</c:v>
                </c:pt>
                <c:pt idx="495">
                  <c:v>2.7588905737905391</c:v>
                </c:pt>
                <c:pt idx="496">
                  <c:v>2.6656846866516979</c:v>
                </c:pt>
                <c:pt idx="497">
                  <c:v>2.5953303591780914</c:v>
                </c:pt>
                <c:pt idx="498">
                  <c:v>2.593371122145502</c:v>
                </c:pt>
                <c:pt idx="499">
                  <c:v>2.575023571869818</c:v>
                </c:pt>
                <c:pt idx="500">
                  <c:v>2.3422323000656213</c:v>
                </c:pt>
                <c:pt idx="501">
                  <c:v>2.4215197146112422</c:v>
                </c:pt>
                <c:pt idx="502">
                  <c:v>2.7376909328584542</c:v>
                </c:pt>
                <c:pt idx="503">
                  <c:v>2.431157717304981</c:v>
                </c:pt>
                <c:pt idx="504">
                  <c:v>2.2318970152831499</c:v>
                </c:pt>
                <c:pt idx="505">
                  <c:v>2.168958640872245</c:v>
                </c:pt>
                <c:pt idx="506">
                  <c:v>2.0543845743218103</c:v>
                </c:pt>
                <c:pt idx="507">
                  <c:v>2.3828846160063888</c:v>
                </c:pt>
                <c:pt idx="508">
                  <c:v>2.2682844079680762</c:v>
                </c:pt>
                <c:pt idx="509">
                  <c:v>2.8867484040543641</c:v>
                </c:pt>
                <c:pt idx="510">
                  <c:v>1.845679271279359</c:v>
                </c:pt>
                <c:pt idx="511">
                  <c:v>1.9087784462801389</c:v>
                </c:pt>
                <c:pt idx="512">
                  <c:v>2.0361808721426615</c:v>
                </c:pt>
                <c:pt idx="513">
                  <c:v>1.9477676329311167</c:v>
                </c:pt>
                <c:pt idx="514">
                  <c:v>1.7759474937262725</c:v>
                </c:pt>
                <c:pt idx="515">
                  <c:v>1.8166034338627741</c:v>
                </c:pt>
                <c:pt idx="516">
                  <c:v>1.6709296795671007</c:v>
                </c:pt>
                <c:pt idx="517">
                  <c:v>1.9751230838897398</c:v>
                </c:pt>
                <c:pt idx="518">
                  <c:v>1.8969606902240723</c:v>
                </c:pt>
                <c:pt idx="519">
                  <c:v>1.7610829537435042</c:v>
                </c:pt>
                <c:pt idx="520">
                  <c:v>1.7599820475419559</c:v>
                </c:pt>
                <c:pt idx="521">
                  <c:v>1.854895289719267</c:v>
                </c:pt>
                <c:pt idx="522">
                  <c:v>2.0296313369956334</c:v>
                </c:pt>
                <c:pt idx="523">
                  <c:v>1.964140048943555</c:v>
                </c:pt>
                <c:pt idx="524">
                  <c:v>1.9274905543373333</c:v>
                </c:pt>
                <c:pt idx="525">
                  <c:v>1.8079601354372963</c:v>
                </c:pt>
                <c:pt idx="526">
                  <c:v>1.8674583413139245</c:v>
                </c:pt>
                <c:pt idx="527">
                  <c:v>1.9460590708684529</c:v>
                </c:pt>
                <c:pt idx="528">
                  <c:v>1.7376831741254193</c:v>
                </c:pt>
                <c:pt idx="529">
                  <c:v>1.7877002399533477</c:v>
                </c:pt>
                <c:pt idx="530">
                  <c:v>1.853544505769237</c:v>
                </c:pt>
                <c:pt idx="531">
                  <c:v>2.1357455693623955</c:v>
                </c:pt>
                <c:pt idx="532">
                  <c:v>1.9912968241042346</c:v>
                </c:pt>
                <c:pt idx="533">
                  <c:v>1.9868012817252427</c:v>
                </c:pt>
                <c:pt idx="534">
                  <c:v>2.1474224577186494</c:v>
                </c:pt>
                <c:pt idx="535">
                  <c:v>2.1712148963117914</c:v>
                </c:pt>
                <c:pt idx="536">
                  <c:v>2.0681079983759645</c:v>
                </c:pt>
                <c:pt idx="537">
                  <c:v>2.3138976496505377</c:v>
                </c:pt>
                <c:pt idx="538">
                  <c:v>2.1159864678230678</c:v>
                </c:pt>
                <c:pt idx="539">
                  <c:v>2.1432392988410043</c:v>
                </c:pt>
                <c:pt idx="540">
                  <c:v>2.2592219922920664</c:v>
                </c:pt>
                <c:pt idx="541">
                  <c:v>2.3055684696907881</c:v>
                </c:pt>
                <c:pt idx="542">
                  <c:v>2.5793644521853474</c:v>
                </c:pt>
                <c:pt idx="543">
                  <c:v>2.2493563113083863</c:v>
                </c:pt>
                <c:pt idx="544">
                  <c:v>2.2353494627899564</c:v>
                </c:pt>
                <c:pt idx="545">
                  <c:v>2.3222500583717745</c:v>
                </c:pt>
                <c:pt idx="546">
                  <c:v>2.4719696300874014</c:v>
                </c:pt>
                <c:pt idx="547">
                  <c:v>2.4102307205172071</c:v>
                </c:pt>
                <c:pt idx="548">
                  <c:v>2.4430557085963449</c:v>
                </c:pt>
                <c:pt idx="549">
                  <c:v>2.5199456371278282</c:v>
                </c:pt>
                <c:pt idx="550">
                  <c:v>2.6377343779474085</c:v>
                </c:pt>
                <c:pt idx="551">
                  <c:v>2.4444193090273849</c:v>
                </c:pt>
                <c:pt idx="552">
                  <c:v>2.6313806270096465</c:v>
                </c:pt>
                <c:pt idx="553">
                  <c:v>2.7491667765078049</c:v>
                </c:pt>
                <c:pt idx="554">
                  <c:v>2.8008920198101164</c:v>
                </c:pt>
                <c:pt idx="555">
                  <c:v>2.6142561594884333</c:v>
                </c:pt>
                <c:pt idx="556">
                  <c:v>2.7911347795442083</c:v>
                </c:pt>
                <c:pt idx="557">
                  <c:v>2.5043983496014874</c:v>
                </c:pt>
                <c:pt idx="558">
                  <c:v>2.6245815997747677</c:v>
                </c:pt>
                <c:pt idx="559">
                  <c:v>2.8382184240385846</c:v>
                </c:pt>
                <c:pt idx="560">
                  <c:v>3.0452952530874611</c:v>
                </c:pt>
                <c:pt idx="561">
                  <c:v>2.8713838509626939</c:v>
                </c:pt>
                <c:pt idx="562">
                  <c:v>2.6916934900316889</c:v>
                </c:pt>
                <c:pt idx="563">
                  <c:v>2.9767934791078972</c:v>
                </c:pt>
                <c:pt idx="564">
                  <c:v>2.9719903924335744</c:v>
                </c:pt>
                <c:pt idx="565">
                  <c:v>2.6871006713081167</c:v>
                </c:pt>
                <c:pt idx="566">
                  <c:v>2.4304172475602468</c:v>
                </c:pt>
                <c:pt idx="567">
                  <c:v>3.1131623633909524</c:v>
                </c:pt>
                <c:pt idx="568">
                  <c:v>3.1453969043326913</c:v>
                </c:pt>
                <c:pt idx="569">
                  <c:v>2.9880044975369153</c:v>
                </c:pt>
                <c:pt idx="570">
                  <c:v>3.0665516192509914</c:v>
                </c:pt>
                <c:pt idx="571">
                  <c:v>3.0208388255326013</c:v>
                </c:pt>
                <c:pt idx="572">
                  <c:v>3.223107199305792</c:v>
                </c:pt>
                <c:pt idx="573">
                  <c:v>3.0504705776693166</c:v>
                </c:pt>
                <c:pt idx="574">
                  <c:v>3.0948924989090503</c:v>
                </c:pt>
                <c:pt idx="575">
                  <c:v>3.1640675743385769</c:v>
                </c:pt>
                <c:pt idx="576">
                  <c:v>3.2642059417203231</c:v>
                </c:pt>
                <c:pt idx="577">
                  <c:v>3.2037122281710415</c:v>
                </c:pt>
                <c:pt idx="578">
                  <c:v>3.0969120421402345</c:v>
                </c:pt>
                <c:pt idx="579">
                  <c:v>2.9161176445175445</c:v>
                </c:pt>
                <c:pt idx="580">
                  <c:v>3.0839449824215133</c:v>
                </c:pt>
                <c:pt idx="581">
                  <c:v>3.4178182669904711</c:v>
                </c:pt>
                <c:pt idx="582">
                  <c:v>3.3015395892170236</c:v>
                </c:pt>
                <c:pt idx="583">
                  <c:v>3.243835481527988</c:v>
                </c:pt>
                <c:pt idx="584">
                  <c:v>3.1830972920607095</c:v>
                </c:pt>
                <c:pt idx="585">
                  <c:v>3.2885840033439062</c:v>
                </c:pt>
                <c:pt idx="586">
                  <c:v>3.8210847703356041</c:v>
                </c:pt>
                <c:pt idx="587">
                  <c:v>3.3799755634827564</c:v>
                </c:pt>
                <c:pt idx="588">
                  <c:v>3.3169582173727603</c:v>
                </c:pt>
                <c:pt idx="589">
                  <c:v>3.5209323723355315</c:v>
                </c:pt>
                <c:pt idx="590">
                  <c:v>3.5161722464570042</c:v>
                </c:pt>
                <c:pt idx="591">
                  <c:v>3.2754135630923091</c:v>
                </c:pt>
                <c:pt idx="592">
                  <c:v>3.5829342087533838</c:v>
                </c:pt>
                <c:pt idx="593">
                  <c:v>3.7827895318338878</c:v>
                </c:pt>
                <c:pt idx="594">
                  <c:v>3.5878252518053828</c:v>
                </c:pt>
                <c:pt idx="595">
                  <c:v>3.3838723482301156</c:v>
                </c:pt>
                <c:pt idx="596">
                  <c:v>3.4001136426123137</c:v>
                </c:pt>
                <c:pt idx="597">
                  <c:v>3.6515961994089055</c:v>
                </c:pt>
                <c:pt idx="598">
                  <c:v>3.6069685900780901</c:v>
                </c:pt>
                <c:pt idx="599">
                  <c:v>3.660232790805495</c:v>
                </c:pt>
                <c:pt idx="600">
                  <c:v>3.6832749436684566</c:v>
                </c:pt>
                <c:pt idx="601">
                  <c:v>3.9258119084993224</c:v>
                </c:pt>
                <c:pt idx="602">
                  <c:v>3.5982072945198174</c:v>
                </c:pt>
                <c:pt idx="603">
                  <c:v>3.7275706228453789</c:v>
                </c:pt>
                <c:pt idx="604">
                  <c:v>3.8414591456862728</c:v>
                </c:pt>
                <c:pt idx="605">
                  <c:v>3.6873425577744512</c:v>
                </c:pt>
                <c:pt idx="606">
                  <c:v>3.4968968841128376</c:v>
                </c:pt>
                <c:pt idx="607">
                  <c:v>3.8353999513736929</c:v>
                </c:pt>
                <c:pt idx="608">
                  <c:v>3.605535575427683</c:v>
                </c:pt>
                <c:pt idx="609">
                  <c:v>3.4064102447332707</c:v>
                </c:pt>
                <c:pt idx="610">
                  <c:v>3.4321922027633547</c:v>
                </c:pt>
                <c:pt idx="611">
                  <c:v>3.1942097743425784</c:v>
                </c:pt>
                <c:pt idx="612">
                  <c:v>3.8148262707495619</c:v>
                </c:pt>
                <c:pt idx="613">
                  <c:v>4.0441154179626624</c:v>
                </c:pt>
                <c:pt idx="614">
                  <c:v>3.9426990365995205</c:v>
                </c:pt>
                <c:pt idx="615">
                  <c:v>4.0260161222406339</c:v>
                </c:pt>
                <c:pt idx="616">
                  <c:v>3.712451550387597</c:v>
                </c:pt>
                <c:pt idx="617">
                  <c:v>3.5382105553083751</c:v>
                </c:pt>
                <c:pt idx="618">
                  <c:v>3.6877596028473496</c:v>
                </c:pt>
                <c:pt idx="619">
                  <c:v>3.9125689008221234</c:v>
                </c:pt>
                <c:pt idx="620">
                  <c:v>3.4753281918622925</c:v>
                </c:pt>
                <c:pt idx="621">
                  <c:v>3.9085862033552221</c:v>
                </c:pt>
                <c:pt idx="622">
                  <c:v>3.75589122407635</c:v>
                </c:pt>
                <c:pt idx="623">
                  <c:v>3.953583123330668</c:v>
                </c:pt>
                <c:pt idx="624">
                  <c:v>3.9282772603434073</c:v>
                </c:pt>
                <c:pt idx="625">
                  <c:v>3.8337983560817435</c:v>
                </c:pt>
                <c:pt idx="626">
                  <c:v>3.7601693433122056</c:v>
                </c:pt>
                <c:pt idx="627">
                  <c:v>3.6390058007018729</c:v>
                </c:pt>
                <c:pt idx="628">
                  <c:v>3.530458115380557</c:v>
                </c:pt>
                <c:pt idx="629">
                  <c:v>3.7500602903583657</c:v>
                </c:pt>
                <c:pt idx="630">
                  <c:v>3.9602766768637259</c:v>
                </c:pt>
                <c:pt idx="631">
                  <c:v>3.7303763521860969</c:v>
                </c:pt>
                <c:pt idx="632">
                  <c:v>4.3560777225485765</c:v>
                </c:pt>
                <c:pt idx="633">
                  <c:v>4.1261953166177241</c:v>
                </c:pt>
                <c:pt idx="634">
                  <c:v>3.7342311549314435</c:v>
                </c:pt>
                <c:pt idx="635">
                  <c:v>4.1741078823178643</c:v>
                </c:pt>
                <c:pt idx="636">
                  <c:v>4.0482903202486806</c:v>
                </c:pt>
                <c:pt idx="637">
                  <c:v>3.9823115481010216</c:v>
                </c:pt>
                <c:pt idx="638">
                  <c:v>4.3944856584349123</c:v>
                </c:pt>
                <c:pt idx="639">
                  <c:v>4.3303731408455368</c:v>
                </c:pt>
                <c:pt idx="640">
                  <c:v>4.0253624933763668</c:v>
                </c:pt>
                <c:pt idx="641">
                  <c:v>3.906920185051967</c:v>
                </c:pt>
                <c:pt idx="642">
                  <c:v>4.0949819170894033</c:v>
                </c:pt>
                <c:pt idx="643">
                  <c:v>3.945995205856434</c:v>
                </c:pt>
                <c:pt idx="644">
                  <c:v>3.7042159509792723</c:v>
                </c:pt>
                <c:pt idx="645">
                  <c:v>3.7842809565604223</c:v>
                </c:pt>
                <c:pt idx="646">
                  <c:v>4.1738032993779859</c:v>
                </c:pt>
                <c:pt idx="647">
                  <c:v>4.0165106526153878</c:v>
                </c:pt>
                <c:pt idx="648">
                  <c:v>3.7727007851783321</c:v>
                </c:pt>
                <c:pt idx="649">
                  <c:v>4.117624091855153</c:v>
                </c:pt>
                <c:pt idx="650">
                  <c:v>4.0713873943120671</c:v>
                </c:pt>
                <c:pt idx="651">
                  <c:v>4.0848300038417218</c:v>
                </c:pt>
                <c:pt idx="652">
                  <c:v>4.3382125724160483</c:v>
                </c:pt>
                <c:pt idx="653">
                  <c:v>4.1744137227853413</c:v>
                </c:pt>
                <c:pt idx="654">
                  <c:v>4.1843512457137377</c:v>
                </c:pt>
                <c:pt idx="655">
                  <c:v>4.0593291172232391</c:v>
                </c:pt>
                <c:pt idx="656">
                  <c:v>4.3056986130739938</c:v>
                </c:pt>
                <c:pt idx="657">
                  <c:v>4.0342250726489715</c:v>
                </c:pt>
                <c:pt idx="658">
                  <c:v>4.6157942127573017</c:v>
                </c:pt>
                <c:pt idx="659">
                  <c:v>4.1564499730877342</c:v>
                </c:pt>
                <c:pt idx="660">
                  <c:v>4.1161858471361565</c:v>
                </c:pt>
                <c:pt idx="661">
                  <c:v>4.7125691420853046</c:v>
                </c:pt>
                <c:pt idx="662">
                  <c:v>4.5645595409152415</c:v>
                </c:pt>
                <c:pt idx="663">
                  <c:v>4.2283803153368371</c:v>
                </c:pt>
                <c:pt idx="664">
                  <c:v>4.5789267879156927</c:v>
                </c:pt>
                <c:pt idx="665">
                  <c:v>4.4515653577513028</c:v>
                </c:pt>
                <c:pt idx="666">
                  <c:v>3.9781826206501676</c:v>
                </c:pt>
                <c:pt idx="667">
                  <c:v>4.0834453548573633</c:v>
                </c:pt>
                <c:pt idx="668">
                  <c:v>4.346466075817383</c:v>
                </c:pt>
                <c:pt idx="669">
                  <c:v>4.0942602937147896</c:v>
                </c:pt>
              </c:numCache>
            </c:numRef>
          </c:val>
          <c:smooth val="0"/>
          <c:extLst>
            <c:ext xmlns:c16="http://schemas.microsoft.com/office/drawing/2014/chart" uri="{C3380CC4-5D6E-409C-BE32-E72D297353CC}">
              <c16:uniqueId val="{00000001-5378-4871-B1D6-0D111F18B3E3}"/>
            </c:ext>
          </c:extLst>
        </c:ser>
        <c:dLbls>
          <c:showLegendKey val="0"/>
          <c:showVal val="0"/>
          <c:showCatName val="0"/>
          <c:showSerName val="0"/>
          <c:showPercent val="0"/>
          <c:showBubbleSize val="0"/>
        </c:dLbls>
        <c:smooth val="0"/>
        <c:axId val="809628856"/>
        <c:axId val="809628528"/>
      </c:lineChart>
      <c:dateAx>
        <c:axId val="809628856"/>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rgbClr val="323E4F"/>
                </a:solidFill>
                <a:latin typeface="Gill Sans MT" panose="020B0502020104020203" pitchFamily="34" charset="0"/>
                <a:ea typeface="+mn-ea"/>
                <a:cs typeface="+mn-cs"/>
              </a:defRPr>
            </a:pPr>
            <a:endParaRPr lang="en-US"/>
          </a:p>
        </c:txPr>
        <c:crossAx val="809628528"/>
        <c:crosses val="autoZero"/>
        <c:auto val="1"/>
        <c:lblOffset val="100"/>
        <c:baseTimeUnit val="months"/>
      </c:dateAx>
      <c:valAx>
        <c:axId val="809628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323E4F"/>
                </a:solidFill>
                <a:latin typeface="Gill Sans MT" panose="020B0502020104020203" pitchFamily="34" charset="0"/>
                <a:ea typeface="+mn-ea"/>
                <a:cs typeface="+mn-cs"/>
              </a:defRPr>
            </a:pPr>
            <a:endParaRPr lang="en-US"/>
          </a:p>
        </c:txPr>
        <c:crossAx val="809628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C4A251-66F7-4D52-ADA0-D8679C5D7C3F}" type="datetimeFigureOut">
              <a:rPr lang="en-US" smtClean="0"/>
              <a:t>5/22/2024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85428-F63A-41C5-BAA8-915C27D90D4A}" type="slidenum">
              <a:rPr lang="en-US" smtClean="0"/>
              <a:t>‹#›</a:t>
            </a:fld>
            <a:endParaRPr lang="en-US"/>
          </a:p>
        </p:txBody>
      </p:sp>
    </p:spTree>
    <p:extLst>
      <p:ext uri="{BB962C8B-B14F-4D97-AF65-F5344CB8AC3E}">
        <p14:creationId xmlns:p14="http://schemas.microsoft.com/office/powerpoint/2010/main" val="2863036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585428-F63A-41C5-BAA8-915C27D90D4A}" type="slidenum">
              <a:rPr lang="en-US" smtClean="0"/>
              <a:t>1</a:t>
            </a:fld>
            <a:endParaRPr lang="en-US"/>
          </a:p>
        </p:txBody>
      </p:sp>
    </p:spTree>
    <p:extLst>
      <p:ext uri="{BB962C8B-B14F-4D97-AF65-F5344CB8AC3E}">
        <p14:creationId xmlns:p14="http://schemas.microsoft.com/office/powerpoint/2010/main" val="4138496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585428-F63A-41C5-BAA8-915C27D90D4A}" type="slidenum">
              <a:rPr lang="en-US" smtClean="0"/>
              <a:t>13</a:t>
            </a:fld>
            <a:endParaRPr lang="en-US"/>
          </a:p>
        </p:txBody>
      </p:sp>
    </p:spTree>
    <p:extLst>
      <p:ext uri="{BB962C8B-B14F-4D97-AF65-F5344CB8AC3E}">
        <p14:creationId xmlns:p14="http://schemas.microsoft.com/office/powerpoint/2010/main" val="2094267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Checkmark shows legislation that passed, an “x” and red bill number marks legislation that didn’t.</a:t>
            </a:r>
          </a:p>
          <a:p>
            <a:r>
              <a:rPr lang="en-US" dirty="0"/>
              <a:t>- Idea behind all this is that some building codes may slow down or inhibit housing development, so some are seeking reforms to those codes.</a:t>
            </a:r>
          </a:p>
        </p:txBody>
      </p:sp>
      <p:sp>
        <p:nvSpPr>
          <p:cNvPr id="4" name="Slide Number Placeholder 3"/>
          <p:cNvSpPr>
            <a:spLocks noGrp="1"/>
          </p:cNvSpPr>
          <p:nvPr>
            <p:ph type="sldNum" sz="quarter" idx="5"/>
          </p:nvPr>
        </p:nvSpPr>
        <p:spPr/>
        <p:txBody>
          <a:bodyPr/>
          <a:lstStyle/>
          <a:p>
            <a:fld id="{32585428-F63A-41C5-BAA8-915C27D90D4A}" type="slidenum">
              <a:rPr lang="en-US" smtClean="0"/>
              <a:t>14</a:t>
            </a:fld>
            <a:endParaRPr lang="en-US"/>
          </a:p>
        </p:txBody>
      </p:sp>
    </p:spTree>
    <p:extLst>
      <p:ext uri="{BB962C8B-B14F-4D97-AF65-F5344CB8AC3E}">
        <p14:creationId xmlns:p14="http://schemas.microsoft.com/office/powerpoint/2010/main" val="762692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585428-F63A-41C5-BAA8-915C27D90D4A}" type="slidenum">
              <a:rPr lang="en-US" smtClean="0"/>
              <a:t>16</a:t>
            </a:fld>
            <a:endParaRPr lang="en-US"/>
          </a:p>
        </p:txBody>
      </p:sp>
    </p:spTree>
    <p:extLst>
      <p:ext uri="{BB962C8B-B14F-4D97-AF65-F5344CB8AC3E}">
        <p14:creationId xmlns:p14="http://schemas.microsoft.com/office/powerpoint/2010/main" val="314002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585428-F63A-41C5-BAA8-915C27D90D4A}" type="slidenum">
              <a:rPr lang="en-US" smtClean="0"/>
              <a:t>2</a:t>
            </a:fld>
            <a:endParaRPr lang="en-US"/>
          </a:p>
        </p:txBody>
      </p:sp>
    </p:spTree>
    <p:extLst>
      <p:ext uri="{BB962C8B-B14F-4D97-AF65-F5344CB8AC3E}">
        <p14:creationId xmlns:p14="http://schemas.microsoft.com/office/powerpoint/2010/main" val="716277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5.1 ratio:  Conventional wisdom in housing finance is that a home needs to be about 2.5x one’s income, or 3x at the most, to be affordable; 5.1 is well above the historical trend, which for years was between 3.1 and 3.4 nationally.</a:t>
            </a:r>
          </a:p>
          <a:p>
            <a:pPr marL="171450" indent="-171450">
              <a:buFontTx/>
              <a:buChar char="-"/>
            </a:pPr>
            <a:r>
              <a:rPr lang="en-US" dirty="0"/>
              <a:t>Homeowner vacancy rate counts share of homes in the state that were for sale or already sold but not yet occupied; historical national average over several decades was ~2%, so the rate is nearly half what it used to be.</a:t>
            </a:r>
          </a:p>
          <a:p>
            <a:pPr marL="171450" indent="-171450">
              <a:buFontTx/>
              <a:buChar char="-"/>
            </a:pPr>
            <a:r>
              <a:rPr lang="en-US" dirty="0"/>
              <a:t>97:  That is, to be able to afford the rent without being cost burdened, assuming “fair market rent,” which under federal definitions refers to the 40</a:t>
            </a:r>
            <a:r>
              <a:rPr lang="en-US" baseline="30000" dirty="0"/>
              <a:t>th</a:t>
            </a:r>
            <a:r>
              <a:rPr lang="en-US" dirty="0"/>
              <a:t> percentile of rents in the area.</a:t>
            </a:r>
          </a:p>
        </p:txBody>
      </p:sp>
      <p:sp>
        <p:nvSpPr>
          <p:cNvPr id="4" name="Slide Number Placeholder 3"/>
          <p:cNvSpPr>
            <a:spLocks noGrp="1"/>
          </p:cNvSpPr>
          <p:nvPr>
            <p:ph type="sldNum" sz="quarter" idx="5"/>
          </p:nvPr>
        </p:nvSpPr>
        <p:spPr/>
        <p:txBody>
          <a:bodyPr/>
          <a:lstStyle/>
          <a:p>
            <a:fld id="{32585428-F63A-41C5-BAA8-915C27D90D4A}" type="slidenum">
              <a:rPr lang="en-US" smtClean="0"/>
              <a:t>4</a:t>
            </a:fld>
            <a:endParaRPr lang="en-US"/>
          </a:p>
        </p:txBody>
      </p:sp>
    </p:spTree>
    <p:extLst>
      <p:ext uri="{BB962C8B-B14F-4D97-AF65-F5344CB8AC3E}">
        <p14:creationId xmlns:p14="http://schemas.microsoft.com/office/powerpoint/2010/main" val="3020562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Housing affordability isn’t just a problem that’s arisen in the last few years.  Home prices have surged since the pandemic, but housing affordability is an issue that has been building for decades and cannot be simply attributed to construction material cost inflation or higher interest rates.</a:t>
            </a:r>
          </a:p>
        </p:txBody>
      </p:sp>
      <p:sp>
        <p:nvSpPr>
          <p:cNvPr id="4" name="Slide Number Placeholder 3"/>
          <p:cNvSpPr>
            <a:spLocks noGrp="1"/>
          </p:cNvSpPr>
          <p:nvPr>
            <p:ph type="sldNum" sz="quarter" idx="5"/>
          </p:nvPr>
        </p:nvSpPr>
        <p:spPr/>
        <p:txBody>
          <a:bodyPr/>
          <a:lstStyle/>
          <a:p>
            <a:fld id="{32585428-F63A-41C5-BAA8-915C27D90D4A}" type="slidenum">
              <a:rPr lang="en-US" smtClean="0"/>
              <a:t>5</a:t>
            </a:fld>
            <a:endParaRPr lang="en-US"/>
          </a:p>
        </p:txBody>
      </p:sp>
    </p:spTree>
    <p:extLst>
      <p:ext uri="{BB962C8B-B14F-4D97-AF65-F5344CB8AC3E}">
        <p14:creationId xmlns:p14="http://schemas.microsoft.com/office/powerpoint/2010/main" val="1320309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Undersupply in particular has been a long-brewing problem.</a:t>
            </a:r>
          </a:p>
        </p:txBody>
      </p:sp>
      <p:sp>
        <p:nvSpPr>
          <p:cNvPr id="4" name="Slide Number Placeholder 3"/>
          <p:cNvSpPr>
            <a:spLocks noGrp="1"/>
          </p:cNvSpPr>
          <p:nvPr>
            <p:ph type="sldNum" sz="quarter" idx="5"/>
          </p:nvPr>
        </p:nvSpPr>
        <p:spPr/>
        <p:txBody>
          <a:bodyPr/>
          <a:lstStyle/>
          <a:p>
            <a:fld id="{32585428-F63A-41C5-BAA8-915C27D90D4A}" type="slidenum">
              <a:rPr lang="en-US" smtClean="0"/>
              <a:t>6</a:t>
            </a:fld>
            <a:endParaRPr lang="en-US"/>
          </a:p>
        </p:txBody>
      </p:sp>
    </p:spTree>
    <p:extLst>
      <p:ext uri="{BB962C8B-B14F-4D97-AF65-F5344CB8AC3E}">
        <p14:creationId xmlns:p14="http://schemas.microsoft.com/office/powerpoint/2010/main" val="6862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not to say that zoning in general or low-density development are bad.  But if a community is a desirable place to live and attracting residents, and the housing supply can’t grow to meet that demand, then the market response is for home prices to rise.  Looking nationally, the places with the least affordable housing markets—like the Bay Area in CA, Los Angeles, New York—are also those with some of the most inflexible housing supplies.</a:t>
            </a:r>
          </a:p>
        </p:txBody>
      </p:sp>
      <p:sp>
        <p:nvSpPr>
          <p:cNvPr id="4" name="Slide Number Placeholder 3"/>
          <p:cNvSpPr>
            <a:spLocks noGrp="1"/>
          </p:cNvSpPr>
          <p:nvPr>
            <p:ph type="sldNum" sz="quarter" idx="5"/>
          </p:nvPr>
        </p:nvSpPr>
        <p:spPr/>
        <p:txBody>
          <a:bodyPr/>
          <a:lstStyle/>
          <a:p>
            <a:fld id="{32585428-F63A-41C5-BAA8-915C27D90D4A}" type="slidenum">
              <a:rPr lang="en-US" smtClean="0"/>
              <a:t>8</a:t>
            </a:fld>
            <a:endParaRPr lang="en-US"/>
          </a:p>
        </p:txBody>
      </p:sp>
    </p:spTree>
    <p:extLst>
      <p:ext uri="{BB962C8B-B14F-4D97-AF65-F5344CB8AC3E}">
        <p14:creationId xmlns:p14="http://schemas.microsoft.com/office/powerpoint/2010/main" val="2266085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other states that have considered or implemented zoning reform preemption include:  Arizona, Maine, New York, North Carolina, Oregon, Utah, Vermont.</a:t>
            </a:r>
          </a:p>
        </p:txBody>
      </p:sp>
      <p:sp>
        <p:nvSpPr>
          <p:cNvPr id="4" name="Slide Number Placeholder 3"/>
          <p:cNvSpPr>
            <a:spLocks noGrp="1"/>
          </p:cNvSpPr>
          <p:nvPr>
            <p:ph type="sldNum" sz="quarter" idx="5"/>
          </p:nvPr>
        </p:nvSpPr>
        <p:spPr/>
        <p:txBody>
          <a:bodyPr/>
          <a:lstStyle/>
          <a:p>
            <a:fld id="{32585428-F63A-41C5-BAA8-915C27D90D4A}" type="slidenum">
              <a:rPr lang="en-US" smtClean="0"/>
              <a:t>9</a:t>
            </a:fld>
            <a:endParaRPr lang="en-US"/>
          </a:p>
        </p:txBody>
      </p:sp>
    </p:spTree>
    <p:extLst>
      <p:ext uri="{BB962C8B-B14F-4D97-AF65-F5344CB8AC3E}">
        <p14:creationId xmlns:p14="http://schemas.microsoft.com/office/powerpoint/2010/main" val="296165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585428-F63A-41C5-BAA8-915C27D90D4A}" type="slidenum">
              <a:rPr lang="en-US" smtClean="0"/>
              <a:t>10</a:t>
            </a:fld>
            <a:endParaRPr lang="en-US"/>
          </a:p>
        </p:txBody>
      </p:sp>
    </p:spTree>
    <p:extLst>
      <p:ext uri="{BB962C8B-B14F-4D97-AF65-F5344CB8AC3E}">
        <p14:creationId xmlns:p14="http://schemas.microsoft.com/office/powerpoint/2010/main" val="569518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Quadplexes, townhouses, and so forth are often referred to as “missing middle” housing—something between single-family homes and large multifamily buildings.</a:t>
            </a:r>
          </a:p>
          <a:p>
            <a:pPr marL="171450" indent="-171450">
              <a:buFontTx/>
              <a:buChar char="-"/>
            </a:pPr>
            <a:r>
              <a:rPr lang="en-US" dirty="0"/>
              <a:t>ADU: “attached dwelling unit,” also referred to as a granny flat or in-law suite.</a:t>
            </a:r>
          </a:p>
          <a:p>
            <a:pPr marL="171450" indent="-171450">
              <a:buFontTx/>
              <a:buChar char="-"/>
            </a:pPr>
            <a:r>
              <a:rPr lang="en-US" dirty="0"/>
              <a:t>SRO: “single-room occupancy,” or one-room units in a larger building, similar to micro-apartments.</a:t>
            </a:r>
          </a:p>
        </p:txBody>
      </p:sp>
      <p:sp>
        <p:nvSpPr>
          <p:cNvPr id="4" name="Slide Number Placeholder 3"/>
          <p:cNvSpPr>
            <a:spLocks noGrp="1"/>
          </p:cNvSpPr>
          <p:nvPr>
            <p:ph type="sldNum" sz="quarter" idx="5"/>
          </p:nvPr>
        </p:nvSpPr>
        <p:spPr/>
        <p:txBody>
          <a:bodyPr/>
          <a:lstStyle/>
          <a:p>
            <a:fld id="{32585428-F63A-41C5-BAA8-915C27D90D4A}" type="slidenum">
              <a:rPr lang="en-US" smtClean="0"/>
              <a:t>11</a:t>
            </a:fld>
            <a:endParaRPr lang="en-US"/>
          </a:p>
        </p:txBody>
      </p:sp>
    </p:spTree>
    <p:extLst>
      <p:ext uri="{BB962C8B-B14F-4D97-AF65-F5344CB8AC3E}">
        <p14:creationId xmlns:p14="http://schemas.microsoft.com/office/powerpoint/2010/main" val="465294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5D2D-7EC5-4743-9619-3CAA9E5D7B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93A714-0CCA-4696-909F-BF7811FFA9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1209A7-C743-4A7F-97F2-E150FC438188}"/>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5" name="Footer Placeholder 4">
            <a:extLst>
              <a:ext uri="{FF2B5EF4-FFF2-40B4-BE49-F238E27FC236}">
                <a16:creationId xmlns:a16="http://schemas.microsoft.com/office/drawing/2014/main" id="{79B00E32-4088-48B7-BDA7-C2479AFE80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FD45D-929C-495C-B877-3A63508C69CF}"/>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3925685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96BD7-8EBF-436F-B109-84ED6ABC7C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41AFB5-B043-4DFC-B9C6-AE3CE18255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28B1D3-4B18-493D-882C-F464A41BB486}"/>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5" name="Footer Placeholder 4">
            <a:extLst>
              <a:ext uri="{FF2B5EF4-FFF2-40B4-BE49-F238E27FC236}">
                <a16:creationId xmlns:a16="http://schemas.microsoft.com/office/drawing/2014/main" id="{0BDB2BD2-35E0-4CAB-AE65-D23BCCBF3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04132-3D44-437E-A612-8A2E6D37D597}"/>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3238399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0B3402-AC0B-4693-860C-F39B6FDAB4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A2CAEF-99AB-4EF9-8798-CA843878FB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BE0DDB-49F1-48E2-8629-B8E881DC4430}"/>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5" name="Footer Placeholder 4">
            <a:extLst>
              <a:ext uri="{FF2B5EF4-FFF2-40B4-BE49-F238E27FC236}">
                <a16:creationId xmlns:a16="http://schemas.microsoft.com/office/drawing/2014/main" id="{48F2E5A9-A8DD-4D91-8A50-86B4EB707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FE60C3-5F2A-4BAB-BD83-38D11FBDF5A5}"/>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343959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1FE6B-8A7A-4DBB-BABA-98426D427E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58C612-A6CE-4B12-8373-FB9A4D917C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E4288-48A4-4DB9-9B4A-85897BB9A517}"/>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5" name="Footer Placeholder 4">
            <a:extLst>
              <a:ext uri="{FF2B5EF4-FFF2-40B4-BE49-F238E27FC236}">
                <a16:creationId xmlns:a16="http://schemas.microsoft.com/office/drawing/2014/main" id="{330BF3D4-6AD9-46F0-80E1-0056B1429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CB7CF-1D03-4421-8530-D13DC4CB72A4}"/>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94414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81AD1-3BD8-4B58-AA1E-2AA58E9676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7FDCC3-E50E-448D-AD98-E61EDC70A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3FDAAE-3869-4565-8102-38E2BF860FDD}"/>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5" name="Footer Placeholder 4">
            <a:extLst>
              <a:ext uri="{FF2B5EF4-FFF2-40B4-BE49-F238E27FC236}">
                <a16:creationId xmlns:a16="http://schemas.microsoft.com/office/drawing/2014/main" id="{CA94DFCF-852B-4CC3-83F2-187B77A23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6F7667-8D61-48E2-8889-21DFFA5E9DC6}"/>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71837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0EE03-DA79-4334-86F3-5FD3D77D75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7D259A-5C0B-459E-B34F-69366B574D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AE5E4A-5FE7-457A-AFF9-22540CB07B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92C712-15FB-4130-A8F7-FDAFE175CCEA}"/>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6" name="Footer Placeholder 5">
            <a:extLst>
              <a:ext uri="{FF2B5EF4-FFF2-40B4-BE49-F238E27FC236}">
                <a16:creationId xmlns:a16="http://schemas.microsoft.com/office/drawing/2014/main" id="{24F19C39-3D4C-4C72-991C-AA019AEE5F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BB0A4-09FF-4A6B-A08C-BCCF7FB07FF0}"/>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671811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FD912-1478-4E0A-8068-3A4CEC2A10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CFBD99-D700-4832-872C-8DCC406EFB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7604DC-B320-4D63-B773-5EBEB5E7CF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A542A6-3DD3-42E8-83D6-D5036C2E50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2C3105-3BE4-4FE8-87B3-3AC10E15E4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DDA21A-5925-4DD3-87CA-D445F2D7B16E}"/>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8" name="Footer Placeholder 7">
            <a:extLst>
              <a:ext uri="{FF2B5EF4-FFF2-40B4-BE49-F238E27FC236}">
                <a16:creationId xmlns:a16="http://schemas.microsoft.com/office/drawing/2014/main" id="{6F10667B-C172-4A0D-AA89-EA5EB64F5B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01EBF6-4441-4CF4-8960-305019F53A1F}"/>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1252593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1BBF4-DD1A-4EBF-83AB-3738DE5F99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7A7D3D-1A00-4634-A202-9BBE0C8342BC}"/>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4" name="Footer Placeholder 3">
            <a:extLst>
              <a:ext uri="{FF2B5EF4-FFF2-40B4-BE49-F238E27FC236}">
                <a16:creationId xmlns:a16="http://schemas.microsoft.com/office/drawing/2014/main" id="{C369C886-92E9-4B8F-A1A6-AB8F99AA6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E5AB92-0FF0-49D9-8A8D-C0058F3A1C28}"/>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3828154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BF81D8-CC77-4B1D-B8F4-594F30AD14EC}"/>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3" name="Footer Placeholder 2">
            <a:extLst>
              <a:ext uri="{FF2B5EF4-FFF2-40B4-BE49-F238E27FC236}">
                <a16:creationId xmlns:a16="http://schemas.microsoft.com/office/drawing/2014/main" id="{B8173E2F-DF28-4630-AD54-166BD56012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4D5D0C-AB7B-40E9-8B4D-584618E0E094}"/>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124011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FDAF-1E83-424C-AE3F-637C3A6455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2BD206-94B0-4922-BA9F-7E4CEFE738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6690F7-E6AB-4359-9658-DA4B8A437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B3F33D-956F-4265-8D68-67751475F429}"/>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6" name="Footer Placeholder 5">
            <a:extLst>
              <a:ext uri="{FF2B5EF4-FFF2-40B4-BE49-F238E27FC236}">
                <a16:creationId xmlns:a16="http://schemas.microsoft.com/office/drawing/2014/main" id="{594F872F-1C7E-4F3D-9A6D-0A2CECB608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6EA681-4763-4A88-AF5E-C1BD03F3E254}"/>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9160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A0B81-B793-4E66-8770-2B33D1D319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235273-9C5A-45EE-A5E0-AD430F204E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3EA8D9-3BF9-4659-836B-CC35F27399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F25B96-22D9-429F-9900-EF802AABC662}"/>
              </a:ext>
            </a:extLst>
          </p:cNvPr>
          <p:cNvSpPr>
            <a:spLocks noGrp="1"/>
          </p:cNvSpPr>
          <p:nvPr>
            <p:ph type="dt" sz="half" idx="10"/>
          </p:nvPr>
        </p:nvSpPr>
        <p:spPr/>
        <p:txBody>
          <a:bodyPr/>
          <a:lstStyle/>
          <a:p>
            <a:fld id="{EC0410D9-BB1A-4739-98FB-14FD58C1B059}" type="datetimeFigureOut">
              <a:rPr lang="en-US" smtClean="0"/>
              <a:t>5/22/2024</a:t>
            </a:fld>
            <a:endParaRPr lang="en-US"/>
          </a:p>
        </p:txBody>
      </p:sp>
      <p:sp>
        <p:nvSpPr>
          <p:cNvPr id="6" name="Footer Placeholder 5">
            <a:extLst>
              <a:ext uri="{FF2B5EF4-FFF2-40B4-BE49-F238E27FC236}">
                <a16:creationId xmlns:a16="http://schemas.microsoft.com/office/drawing/2014/main" id="{D0FC2EA6-9729-424F-BB80-6223021D42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8F1F4-7E49-4698-9418-900C53ECFF84}"/>
              </a:ext>
            </a:extLst>
          </p:cNvPr>
          <p:cNvSpPr>
            <a:spLocks noGrp="1"/>
          </p:cNvSpPr>
          <p:nvPr>
            <p:ph type="sldNum" sz="quarter" idx="12"/>
          </p:nvPr>
        </p:nvSpPr>
        <p:spPr/>
        <p:txBody>
          <a:bodyPr/>
          <a:lstStyle/>
          <a:p>
            <a:fld id="{7A12874F-BEB7-488C-ADD8-21C71B6A6C58}" type="slidenum">
              <a:rPr lang="en-US" smtClean="0"/>
              <a:t>‹#›</a:t>
            </a:fld>
            <a:endParaRPr lang="en-US"/>
          </a:p>
        </p:txBody>
      </p:sp>
    </p:spTree>
    <p:extLst>
      <p:ext uri="{BB962C8B-B14F-4D97-AF65-F5344CB8AC3E}">
        <p14:creationId xmlns:p14="http://schemas.microsoft.com/office/powerpoint/2010/main" val="296017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9F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C3BB74-9815-4EB2-8F03-FA6A6145FF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A13B9B-053A-4533-817F-15046F0B38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31FC9-D07E-43A1-A29B-80C322347A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410D9-BB1A-4739-98FB-14FD58C1B059}" type="datetimeFigureOut">
              <a:rPr lang="en-US" smtClean="0"/>
              <a:t>5/22/2024</a:t>
            </a:fld>
            <a:endParaRPr lang="en-US"/>
          </a:p>
        </p:txBody>
      </p:sp>
      <p:sp>
        <p:nvSpPr>
          <p:cNvPr id="5" name="Footer Placeholder 4">
            <a:extLst>
              <a:ext uri="{FF2B5EF4-FFF2-40B4-BE49-F238E27FC236}">
                <a16:creationId xmlns:a16="http://schemas.microsoft.com/office/drawing/2014/main" id="{0A1FCA06-1577-4E37-8205-01689F6528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70BC22-072B-4AAB-B8F9-9D1D177345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12874F-BEB7-488C-ADD8-21C71B6A6C58}" type="slidenum">
              <a:rPr lang="en-US" smtClean="0"/>
              <a:t>‹#›</a:t>
            </a:fld>
            <a:endParaRPr lang="en-US"/>
          </a:p>
        </p:txBody>
      </p:sp>
    </p:spTree>
    <p:extLst>
      <p:ext uri="{BB962C8B-B14F-4D97-AF65-F5344CB8AC3E}">
        <p14:creationId xmlns:p14="http://schemas.microsoft.com/office/powerpoint/2010/main" val="1859398350"/>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tennesseelookout.com/2023/07/14/stockard-on-the-stump-kelsey-prepares-to-sue-own-attorneys-in-federal-fraud-case/"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5169F60-6DF9-4076-A04A-292EAD596B0C}"/>
              </a:ext>
            </a:extLst>
          </p:cNvPr>
          <p:cNvSpPr txBox="1">
            <a:spLocks/>
          </p:cNvSpPr>
          <p:nvPr/>
        </p:nvSpPr>
        <p:spPr>
          <a:xfrm>
            <a:off x="1001963" y="2413472"/>
            <a:ext cx="6873073" cy="203105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200" b="1" dirty="0">
                <a:solidFill>
                  <a:schemeClr val="tx2">
                    <a:lumMod val="75000"/>
                  </a:schemeClr>
                </a:solidFill>
                <a:latin typeface="Gill Sans MT" panose="020B0502020104020203" pitchFamily="34" charset="0"/>
              </a:rPr>
              <a:t>Housing Affordability</a:t>
            </a:r>
            <a:br>
              <a:rPr lang="en-US" sz="5200" b="1" dirty="0">
                <a:solidFill>
                  <a:schemeClr val="tx2">
                    <a:lumMod val="75000"/>
                  </a:schemeClr>
                </a:solidFill>
                <a:latin typeface="Gill Sans MT" panose="020B0502020104020203" pitchFamily="34" charset="0"/>
              </a:rPr>
            </a:br>
            <a:r>
              <a:rPr lang="en-US" sz="5200" dirty="0">
                <a:solidFill>
                  <a:srgbClr val="B10F0F"/>
                </a:solidFill>
                <a:latin typeface="Gill Sans MT" panose="020B0502020104020203" pitchFamily="34" charset="0"/>
              </a:rPr>
              <a:t>&amp; Legislation in 2024</a:t>
            </a:r>
          </a:p>
        </p:txBody>
      </p:sp>
      <p:sp>
        <p:nvSpPr>
          <p:cNvPr id="6" name="Subtitle 2">
            <a:extLst>
              <a:ext uri="{FF2B5EF4-FFF2-40B4-BE49-F238E27FC236}">
                <a16:creationId xmlns:a16="http://schemas.microsoft.com/office/drawing/2014/main" id="{8167E92A-7990-4E3A-B8F4-7796AB80474F}"/>
              </a:ext>
            </a:extLst>
          </p:cNvPr>
          <p:cNvSpPr txBox="1">
            <a:spLocks/>
          </p:cNvSpPr>
          <p:nvPr/>
        </p:nvSpPr>
        <p:spPr>
          <a:xfrm>
            <a:off x="1001963" y="4282751"/>
            <a:ext cx="6105194" cy="14523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tx2">
                    <a:lumMod val="75000"/>
                  </a:schemeClr>
                </a:solidFill>
                <a:latin typeface="Gill Sans MT" panose="020B0502020104020203" pitchFamily="34" charset="0"/>
              </a:rPr>
              <a:t>TACIR (Tennessee Advisory Commission on Intergovernmental Relations)*</a:t>
            </a:r>
          </a:p>
          <a:p>
            <a:pPr marL="0" indent="0">
              <a:buNone/>
            </a:pPr>
            <a:r>
              <a:rPr lang="en-US" sz="1500" dirty="0">
                <a:solidFill>
                  <a:schemeClr val="tx2">
                    <a:lumMod val="75000"/>
                  </a:schemeClr>
                </a:solidFill>
                <a:hlinkClick r:id="rId4">
                  <a:extLst>
                    <a:ext uri="{A12FA001-AC4F-418D-AE19-62706E023703}">
                      <ahyp:hlinkClr xmlns:ahyp="http://schemas.microsoft.com/office/drawing/2018/hyperlinkcolor" val="tx"/>
                    </a:ext>
                  </a:extLst>
                </a:hlinkClick>
              </a:rPr>
              <a:t>*</a:t>
            </a:r>
            <a:r>
              <a:rPr lang="en-US" sz="1500" dirty="0">
                <a:solidFill>
                  <a:schemeClr val="tx2">
                    <a:lumMod val="75000"/>
                  </a:schemeClr>
                </a:solidFill>
              </a:rPr>
              <a:t>“The mere mention of which usually puts people to sleep”</a:t>
            </a:r>
            <a:endParaRPr lang="en-US" sz="1500" dirty="0">
              <a:solidFill>
                <a:schemeClr val="tx2">
                  <a:lumMod val="75000"/>
                </a:schemeClr>
              </a:solidFill>
              <a:latin typeface="Gill Sans MT" panose="020B0502020104020203" pitchFamily="34" charset="0"/>
            </a:endParaRPr>
          </a:p>
        </p:txBody>
      </p:sp>
      <p:cxnSp>
        <p:nvCxnSpPr>
          <p:cNvPr id="12" name="Straight Connector 11">
            <a:extLst>
              <a:ext uri="{FF2B5EF4-FFF2-40B4-BE49-F238E27FC236}">
                <a16:creationId xmlns:a16="http://schemas.microsoft.com/office/drawing/2014/main" id="{8FAF4173-8524-443F-A352-A265EC3B55BD}"/>
              </a:ext>
            </a:extLst>
          </p:cNvPr>
          <p:cNvCxnSpPr/>
          <p:nvPr/>
        </p:nvCxnSpPr>
        <p:spPr>
          <a:xfrm>
            <a:off x="1091682" y="2481943"/>
            <a:ext cx="6531428" cy="0"/>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2703107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47784"/>
    </mc:Choice>
    <mc:Fallback xmlns="">
      <p:transition spd="slow" advTm="1477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6743771"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TACIR Report Recommendations</a:t>
            </a:r>
            <a:endParaRPr lang="en-US" sz="2800" b="1" dirty="0"/>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85A0281A-7891-4C74-BE85-B64A44073DB5}"/>
              </a:ext>
            </a:extLst>
          </p:cNvPr>
          <p:cNvSpPr/>
          <p:nvPr/>
        </p:nvSpPr>
        <p:spPr>
          <a:xfrm>
            <a:off x="702057" y="1185031"/>
            <a:ext cx="10662627" cy="6124754"/>
          </a:xfrm>
          <a:prstGeom prst="rect">
            <a:avLst/>
          </a:prstGeom>
        </p:spPr>
        <p:txBody>
          <a:bodyPr wrap="square">
            <a:spAutoFit/>
          </a:bodyPr>
          <a:lstStyle/>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The state should incentivize local governments to adopt zoning reforms, such as by sharing a portion of realty transfer and mortgage tax revenues or other revenues;</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If the state incentivizes zoning reform, it should also enable local governments to mitigate the effects of increased property values on existing residents;</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Fund THDA’s housing trust fund to allow for low- or zero-interest construction loans for affordable housing by using realty transfer and mortgage tax revenues or some other revenue source;</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Reserve funding from realty transfer and mortgage tax revenues for infrastructure projects to smooth out the ups and downs of the business cycle and forestall loss of construction employment;</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Authorize all local governments to create land banks;</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Let local governments post links on DGS’s website for surplus real property.</a:t>
            </a:r>
          </a:p>
          <a:p>
            <a:pPr marL="457200" indent="-457200">
              <a:buFont typeface="Arial" panose="020B0604020202020204" pitchFamily="34" charset="0"/>
              <a:buChar char="•"/>
            </a:pPr>
            <a:endParaRPr lang="en-US" sz="2400" dirty="0">
              <a:solidFill>
                <a:schemeClr val="tx2">
                  <a:lumMod val="75000"/>
                </a:schemeClr>
              </a:solidFill>
              <a:latin typeface="Gill Sans MT" panose="020B0502020104020203" pitchFamily="34" charset="0"/>
            </a:endParaRPr>
          </a:p>
          <a:p>
            <a:pPr marL="457200" indent="-457200">
              <a:buFont typeface="Arial" panose="020B0604020202020204" pitchFamily="34" charset="0"/>
              <a:buChar char="•"/>
            </a:pPr>
            <a:endParaRPr lang="en-US" sz="2800" dirty="0">
              <a:solidFill>
                <a:schemeClr val="tx2">
                  <a:lumMod val="75000"/>
                </a:schemeClr>
              </a:solidFill>
              <a:latin typeface="Gill Sans MT" panose="020B0502020104020203" pitchFamily="34" charset="0"/>
            </a:endParaRP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209232777"/>
      </p:ext>
    </p:extLst>
  </p:cSld>
  <p:clrMapOvr>
    <a:masterClrMapping/>
  </p:clrMapOvr>
  <mc:AlternateContent xmlns:mc="http://schemas.openxmlformats.org/markup-compatibility/2006" xmlns:p14="http://schemas.microsoft.com/office/powerpoint/2010/main">
    <mc:Choice Requires="p14">
      <p:transition p14:dur="0" advTm="200206"/>
    </mc:Choice>
    <mc:Fallback xmlns="">
      <p:transition advTm="20020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9925510"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Zoning Reform Options</a:t>
            </a:r>
            <a:endParaRPr lang="en-US" sz="2800" b="1" dirty="0"/>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85A0281A-7891-4C74-BE85-B64A44073DB5}"/>
              </a:ext>
            </a:extLst>
          </p:cNvPr>
          <p:cNvSpPr/>
          <p:nvPr/>
        </p:nvSpPr>
        <p:spPr>
          <a:xfrm>
            <a:off x="702057" y="1412123"/>
            <a:ext cx="3272784" cy="1200329"/>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Allow duplexes on any lots zoned for single-family homes</a:t>
            </a:r>
            <a:endParaRPr lang="en-US" sz="2800" dirty="0"/>
          </a:p>
        </p:txBody>
      </p:sp>
      <p:cxnSp>
        <p:nvCxnSpPr>
          <p:cNvPr id="3" name="Straight Connector 2">
            <a:extLst>
              <a:ext uri="{FF2B5EF4-FFF2-40B4-BE49-F238E27FC236}">
                <a16:creationId xmlns:a16="http://schemas.microsoft.com/office/drawing/2014/main" id="{839EA7F4-501D-48A6-89EF-E3271F893122}"/>
              </a:ext>
            </a:extLst>
          </p:cNvPr>
          <p:cNvCxnSpPr/>
          <p:nvPr/>
        </p:nvCxnSpPr>
        <p:spPr>
          <a:xfrm>
            <a:off x="692728" y="1399592"/>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099D522D-9952-4A4C-8D14-4DDC8B3DC1C5}"/>
              </a:ext>
            </a:extLst>
          </p:cNvPr>
          <p:cNvSpPr/>
          <p:nvPr/>
        </p:nvSpPr>
        <p:spPr>
          <a:xfrm>
            <a:off x="702057" y="2828835"/>
            <a:ext cx="3272784" cy="1200329"/>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Allow quadplexes, townhouses, cottage courts, etc.</a:t>
            </a:r>
            <a:endParaRPr lang="en-US" sz="2800" dirty="0"/>
          </a:p>
        </p:txBody>
      </p:sp>
      <p:cxnSp>
        <p:nvCxnSpPr>
          <p:cNvPr id="9" name="Straight Connector 8">
            <a:extLst>
              <a:ext uri="{FF2B5EF4-FFF2-40B4-BE49-F238E27FC236}">
                <a16:creationId xmlns:a16="http://schemas.microsoft.com/office/drawing/2014/main" id="{B56C4283-0F1E-44A1-9E44-CABD339760B8}"/>
              </a:ext>
            </a:extLst>
          </p:cNvPr>
          <p:cNvCxnSpPr/>
          <p:nvPr/>
        </p:nvCxnSpPr>
        <p:spPr>
          <a:xfrm>
            <a:off x="692727" y="2815809"/>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2E5D2D5-2413-489C-B7A4-407D3D1B22BA}"/>
              </a:ext>
            </a:extLst>
          </p:cNvPr>
          <p:cNvSpPr/>
          <p:nvPr/>
        </p:nvSpPr>
        <p:spPr>
          <a:xfrm>
            <a:off x="702057" y="4256691"/>
            <a:ext cx="3272784" cy="830997"/>
          </a:xfrm>
          <a:prstGeom prst="rect">
            <a:avLst/>
          </a:prstGeom>
          <a:ln>
            <a:solidFill>
              <a:srgbClr val="647B9C"/>
            </a:solidFill>
          </a:ln>
        </p:spPr>
        <p:txBody>
          <a:bodyPr wrap="square">
            <a:spAutoFit/>
          </a:bodyPr>
          <a:lstStyle/>
          <a:p>
            <a:r>
              <a:rPr lang="en-US" sz="2400" dirty="0" err="1">
                <a:solidFill>
                  <a:schemeClr val="tx2">
                    <a:lumMod val="75000"/>
                  </a:schemeClr>
                </a:solidFill>
                <a:latin typeface="Gill Sans MT" panose="020B0502020104020203" pitchFamily="34" charset="0"/>
              </a:rPr>
              <a:t>Upzone</a:t>
            </a:r>
            <a:r>
              <a:rPr lang="en-US" sz="2400" dirty="0">
                <a:solidFill>
                  <a:schemeClr val="tx2">
                    <a:lumMod val="75000"/>
                  </a:schemeClr>
                </a:solidFill>
                <a:latin typeface="Gill Sans MT" panose="020B0502020104020203" pitchFamily="34" charset="0"/>
              </a:rPr>
              <a:t> near transit, business centers</a:t>
            </a:r>
            <a:endParaRPr lang="en-US" sz="2800" dirty="0"/>
          </a:p>
        </p:txBody>
      </p:sp>
      <p:cxnSp>
        <p:nvCxnSpPr>
          <p:cNvPr id="11" name="Straight Connector 10">
            <a:extLst>
              <a:ext uri="{FF2B5EF4-FFF2-40B4-BE49-F238E27FC236}">
                <a16:creationId xmlns:a16="http://schemas.microsoft.com/office/drawing/2014/main" id="{367A9BF8-5035-45D7-9D98-AFDB45815E8F}"/>
              </a:ext>
            </a:extLst>
          </p:cNvPr>
          <p:cNvCxnSpPr/>
          <p:nvPr/>
        </p:nvCxnSpPr>
        <p:spPr>
          <a:xfrm>
            <a:off x="692727" y="4256691"/>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019D9CF-A468-418D-A9C1-1D6DAD14A33E}"/>
              </a:ext>
            </a:extLst>
          </p:cNvPr>
          <p:cNvSpPr/>
          <p:nvPr/>
        </p:nvSpPr>
        <p:spPr>
          <a:xfrm>
            <a:off x="7597381" y="1413166"/>
            <a:ext cx="3272784" cy="1200329"/>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Let faith institutions, colleges, and hospitals build housing by right</a:t>
            </a:r>
            <a:endParaRPr lang="en-US" sz="2800" dirty="0"/>
          </a:p>
        </p:txBody>
      </p:sp>
      <p:cxnSp>
        <p:nvCxnSpPr>
          <p:cNvPr id="13" name="Straight Connector 12">
            <a:extLst>
              <a:ext uri="{FF2B5EF4-FFF2-40B4-BE49-F238E27FC236}">
                <a16:creationId xmlns:a16="http://schemas.microsoft.com/office/drawing/2014/main" id="{392C19BF-D482-4204-91DC-CC99317BEBDB}"/>
              </a:ext>
            </a:extLst>
          </p:cNvPr>
          <p:cNvCxnSpPr/>
          <p:nvPr/>
        </p:nvCxnSpPr>
        <p:spPr>
          <a:xfrm>
            <a:off x="7588051" y="1404814"/>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CC8D188C-5703-4F21-BCE3-36B9C0286401}"/>
              </a:ext>
            </a:extLst>
          </p:cNvPr>
          <p:cNvSpPr/>
          <p:nvPr/>
        </p:nvSpPr>
        <p:spPr>
          <a:xfrm>
            <a:off x="7616041" y="2776178"/>
            <a:ext cx="3272784" cy="461665"/>
          </a:xfrm>
          <a:prstGeom prst="rect">
            <a:avLst/>
          </a:prstGeom>
          <a:ln>
            <a:solidFill>
              <a:srgbClr val="647B9C"/>
            </a:solidFill>
          </a:ln>
        </p:spPr>
        <p:txBody>
          <a:bodyPr wrap="square">
            <a:spAutoFit/>
          </a:bodyPr>
          <a:lstStyle/>
          <a:p>
            <a:r>
              <a:rPr lang="en-US" sz="2400" dirty="0">
                <a:solidFill>
                  <a:srgbClr val="333F50"/>
                </a:solidFill>
                <a:latin typeface="Gill Sans MT" panose="020B0502020104020203" pitchFamily="34" charset="0"/>
              </a:rPr>
              <a:t>Allow ADUs</a:t>
            </a:r>
            <a:endParaRPr lang="en-US" sz="2800" dirty="0">
              <a:solidFill>
                <a:srgbClr val="333F50"/>
              </a:solidFill>
            </a:endParaRPr>
          </a:p>
        </p:txBody>
      </p:sp>
      <p:cxnSp>
        <p:nvCxnSpPr>
          <p:cNvPr id="15" name="Straight Connector 14">
            <a:extLst>
              <a:ext uri="{FF2B5EF4-FFF2-40B4-BE49-F238E27FC236}">
                <a16:creationId xmlns:a16="http://schemas.microsoft.com/office/drawing/2014/main" id="{C43E7F35-65BE-4A28-81ED-6C7C27C523B6}"/>
              </a:ext>
            </a:extLst>
          </p:cNvPr>
          <p:cNvCxnSpPr/>
          <p:nvPr/>
        </p:nvCxnSpPr>
        <p:spPr>
          <a:xfrm>
            <a:off x="7606711" y="2763647"/>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A62AFD4F-BB89-448D-AEC5-2295039F61EF}"/>
              </a:ext>
            </a:extLst>
          </p:cNvPr>
          <p:cNvSpPr/>
          <p:nvPr/>
        </p:nvSpPr>
        <p:spPr>
          <a:xfrm>
            <a:off x="702057" y="5315215"/>
            <a:ext cx="3272784" cy="1200329"/>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Allow mixed-use multifamily housing in commercial zones</a:t>
            </a:r>
            <a:endParaRPr lang="en-US" sz="2800" dirty="0"/>
          </a:p>
        </p:txBody>
      </p:sp>
      <p:cxnSp>
        <p:nvCxnSpPr>
          <p:cNvPr id="17" name="Straight Connector 16">
            <a:extLst>
              <a:ext uri="{FF2B5EF4-FFF2-40B4-BE49-F238E27FC236}">
                <a16:creationId xmlns:a16="http://schemas.microsoft.com/office/drawing/2014/main" id="{9DF50205-B7D9-4470-A67A-8FFEC1188442}"/>
              </a:ext>
            </a:extLst>
          </p:cNvPr>
          <p:cNvCxnSpPr/>
          <p:nvPr/>
        </p:nvCxnSpPr>
        <p:spPr>
          <a:xfrm>
            <a:off x="692727" y="5309812"/>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DAFBF859-272C-49AB-84AB-EEAF202A4C03}"/>
              </a:ext>
            </a:extLst>
          </p:cNvPr>
          <p:cNvSpPr/>
          <p:nvPr/>
        </p:nvSpPr>
        <p:spPr>
          <a:xfrm>
            <a:off x="4149719" y="1412123"/>
            <a:ext cx="3272784" cy="830997"/>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Relax bulk standards, aesthetic requirements</a:t>
            </a:r>
            <a:endParaRPr lang="en-US" sz="2800" dirty="0"/>
          </a:p>
        </p:txBody>
      </p:sp>
      <p:cxnSp>
        <p:nvCxnSpPr>
          <p:cNvPr id="19" name="Straight Connector 18">
            <a:extLst>
              <a:ext uri="{FF2B5EF4-FFF2-40B4-BE49-F238E27FC236}">
                <a16:creationId xmlns:a16="http://schemas.microsoft.com/office/drawing/2014/main" id="{53DB5AB2-116B-4E0A-8AD4-EE5425CF02BD}"/>
              </a:ext>
            </a:extLst>
          </p:cNvPr>
          <p:cNvCxnSpPr/>
          <p:nvPr/>
        </p:nvCxnSpPr>
        <p:spPr>
          <a:xfrm>
            <a:off x="4140389" y="1405526"/>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63DC200-F3D0-435E-B019-E2A625D0B161}"/>
              </a:ext>
            </a:extLst>
          </p:cNvPr>
          <p:cNvSpPr/>
          <p:nvPr/>
        </p:nvSpPr>
        <p:spPr>
          <a:xfrm>
            <a:off x="4149719" y="2437507"/>
            <a:ext cx="3272784" cy="830997"/>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Reduce lot sizes (if sewer allows)</a:t>
            </a:r>
            <a:endParaRPr lang="en-US" sz="2800" dirty="0"/>
          </a:p>
        </p:txBody>
      </p:sp>
      <p:cxnSp>
        <p:nvCxnSpPr>
          <p:cNvPr id="21" name="Straight Connector 20">
            <a:extLst>
              <a:ext uri="{FF2B5EF4-FFF2-40B4-BE49-F238E27FC236}">
                <a16:creationId xmlns:a16="http://schemas.microsoft.com/office/drawing/2014/main" id="{3D7564D8-347B-4E97-840D-D6AA527E51D0}"/>
              </a:ext>
            </a:extLst>
          </p:cNvPr>
          <p:cNvCxnSpPr/>
          <p:nvPr/>
        </p:nvCxnSpPr>
        <p:spPr>
          <a:xfrm>
            <a:off x="4140389" y="2437119"/>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7FBECE22-D651-44EF-836E-E9CFCA11A8B5}"/>
              </a:ext>
            </a:extLst>
          </p:cNvPr>
          <p:cNvSpPr/>
          <p:nvPr/>
        </p:nvSpPr>
        <p:spPr>
          <a:xfrm>
            <a:off x="4149719" y="3412664"/>
            <a:ext cx="3272784" cy="830997"/>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Reduce setback requirements</a:t>
            </a:r>
            <a:endParaRPr lang="en-US" sz="2800" dirty="0"/>
          </a:p>
        </p:txBody>
      </p:sp>
      <p:cxnSp>
        <p:nvCxnSpPr>
          <p:cNvPr id="23" name="Straight Connector 22">
            <a:extLst>
              <a:ext uri="{FF2B5EF4-FFF2-40B4-BE49-F238E27FC236}">
                <a16:creationId xmlns:a16="http://schemas.microsoft.com/office/drawing/2014/main" id="{0969A75A-F85C-46BC-916E-EF72063E0024}"/>
              </a:ext>
            </a:extLst>
          </p:cNvPr>
          <p:cNvCxnSpPr/>
          <p:nvPr/>
        </p:nvCxnSpPr>
        <p:spPr>
          <a:xfrm>
            <a:off x="4140389" y="3406358"/>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201A9DE-4D01-419A-AE5E-B642FB02AD71}"/>
              </a:ext>
            </a:extLst>
          </p:cNvPr>
          <p:cNvSpPr/>
          <p:nvPr/>
        </p:nvSpPr>
        <p:spPr>
          <a:xfrm>
            <a:off x="4149719" y="4400352"/>
            <a:ext cx="3272784" cy="830997"/>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Reduce parking requirements</a:t>
            </a:r>
            <a:endParaRPr lang="en-US" sz="2800" dirty="0"/>
          </a:p>
        </p:txBody>
      </p:sp>
      <p:cxnSp>
        <p:nvCxnSpPr>
          <p:cNvPr id="26" name="Straight Connector 25">
            <a:extLst>
              <a:ext uri="{FF2B5EF4-FFF2-40B4-BE49-F238E27FC236}">
                <a16:creationId xmlns:a16="http://schemas.microsoft.com/office/drawing/2014/main" id="{4CD24EF3-B291-4FF8-8CB6-3E6A82520E6C}"/>
              </a:ext>
            </a:extLst>
          </p:cNvPr>
          <p:cNvCxnSpPr/>
          <p:nvPr/>
        </p:nvCxnSpPr>
        <p:spPr>
          <a:xfrm>
            <a:off x="4140389" y="4400352"/>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6A5FEFA1-9454-48AD-8F2F-07CD6D0548CF}"/>
              </a:ext>
            </a:extLst>
          </p:cNvPr>
          <p:cNvSpPr/>
          <p:nvPr/>
        </p:nvSpPr>
        <p:spPr>
          <a:xfrm>
            <a:off x="7616041" y="3442745"/>
            <a:ext cx="3272784" cy="461665"/>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Allow SROs</a:t>
            </a:r>
            <a:endParaRPr lang="en-US" sz="2800" dirty="0"/>
          </a:p>
        </p:txBody>
      </p:sp>
      <p:cxnSp>
        <p:nvCxnSpPr>
          <p:cNvPr id="28" name="Straight Connector 27">
            <a:extLst>
              <a:ext uri="{FF2B5EF4-FFF2-40B4-BE49-F238E27FC236}">
                <a16:creationId xmlns:a16="http://schemas.microsoft.com/office/drawing/2014/main" id="{027C3559-225E-4CDF-B7F2-C0907FFA1C66}"/>
              </a:ext>
            </a:extLst>
          </p:cNvPr>
          <p:cNvCxnSpPr/>
          <p:nvPr/>
        </p:nvCxnSpPr>
        <p:spPr>
          <a:xfrm>
            <a:off x="7606711" y="3437216"/>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BCE5D332-34E5-4EF5-A5FE-A5E82B858D1B}"/>
              </a:ext>
            </a:extLst>
          </p:cNvPr>
          <p:cNvSpPr/>
          <p:nvPr/>
        </p:nvSpPr>
        <p:spPr>
          <a:xfrm>
            <a:off x="7606711" y="4096781"/>
            <a:ext cx="3272784" cy="461665"/>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Allow tiny houses</a:t>
            </a:r>
            <a:endParaRPr lang="en-US" sz="2800" dirty="0"/>
          </a:p>
        </p:txBody>
      </p:sp>
      <p:cxnSp>
        <p:nvCxnSpPr>
          <p:cNvPr id="30" name="Straight Connector 29">
            <a:extLst>
              <a:ext uri="{FF2B5EF4-FFF2-40B4-BE49-F238E27FC236}">
                <a16:creationId xmlns:a16="http://schemas.microsoft.com/office/drawing/2014/main" id="{9E77D193-1AB0-4191-8496-FA385D3064D5}"/>
              </a:ext>
            </a:extLst>
          </p:cNvPr>
          <p:cNvCxnSpPr/>
          <p:nvPr/>
        </p:nvCxnSpPr>
        <p:spPr>
          <a:xfrm>
            <a:off x="7597381" y="4083301"/>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AB7B3B16-662D-4450-9864-A0879B40FEBA}"/>
              </a:ext>
            </a:extLst>
          </p:cNvPr>
          <p:cNvSpPr/>
          <p:nvPr/>
        </p:nvSpPr>
        <p:spPr>
          <a:xfrm>
            <a:off x="4140389" y="5383043"/>
            <a:ext cx="3272784" cy="830997"/>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Create pattern books of preapproved designs</a:t>
            </a:r>
            <a:endParaRPr lang="en-US" sz="2800" dirty="0"/>
          </a:p>
        </p:txBody>
      </p:sp>
      <p:cxnSp>
        <p:nvCxnSpPr>
          <p:cNvPr id="32" name="Straight Connector 31">
            <a:extLst>
              <a:ext uri="{FF2B5EF4-FFF2-40B4-BE49-F238E27FC236}">
                <a16:creationId xmlns:a16="http://schemas.microsoft.com/office/drawing/2014/main" id="{499AEBB7-A66C-4726-A8DD-09658A5E0C40}"/>
              </a:ext>
            </a:extLst>
          </p:cNvPr>
          <p:cNvCxnSpPr/>
          <p:nvPr/>
        </p:nvCxnSpPr>
        <p:spPr>
          <a:xfrm>
            <a:off x="4131059" y="5383043"/>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E98E6266-5A75-4CDB-819A-6D1E2A5C2317}"/>
              </a:ext>
            </a:extLst>
          </p:cNvPr>
          <p:cNvSpPr/>
          <p:nvPr/>
        </p:nvSpPr>
        <p:spPr>
          <a:xfrm>
            <a:off x="7616041" y="4769684"/>
            <a:ext cx="3272784" cy="461665"/>
          </a:xfrm>
          <a:prstGeom prst="rect">
            <a:avLst/>
          </a:prstGeom>
          <a:ln>
            <a:solidFill>
              <a:srgbClr val="647B9C"/>
            </a:solidFill>
          </a:ln>
        </p:spPr>
        <p:txBody>
          <a:bodyPr wrap="square">
            <a:spAutoFit/>
          </a:bodyPr>
          <a:lstStyle/>
          <a:p>
            <a:r>
              <a:rPr lang="en-US" sz="2400" dirty="0">
                <a:solidFill>
                  <a:schemeClr val="tx2">
                    <a:lumMod val="75000"/>
                  </a:schemeClr>
                </a:solidFill>
                <a:latin typeface="Gill Sans MT" panose="020B0502020104020203" pitchFamily="34" charset="0"/>
              </a:rPr>
              <a:t>Allow third-party review</a:t>
            </a:r>
            <a:endParaRPr lang="en-US" sz="2800" dirty="0"/>
          </a:p>
        </p:txBody>
      </p:sp>
      <p:cxnSp>
        <p:nvCxnSpPr>
          <p:cNvPr id="34" name="Straight Connector 33">
            <a:extLst>
              <a:ext uri="{FF2B5EF4-FFF2-40B4-BE49-F238E27FC236}">
                <a16:creationId xmlns:a16="http://schemas.microsoft.com/office/drawing/2014/main" id="{C0C9C74F-7F40-447F-B1C2-9B34B0B992D7}"/>
              </a:ext>
            </a:extLst>
          </p:cNvPr>
          <p:cNvCxnSpPr/>
          <p:nvPr/>
        </p:nvCxnSpPr>
        <p:spPr>
          <a:xfrm>
            <a:off x="7606711" y="4763973"/>
            <a:ext cx="3282114" cy="0"/>
          </a:xfrm>
          <a:prstGeom prst="line">
            <a:avLst/>
          </a:prstGeom>
          <a:ln w="41275">
            <a:solidFill>
              <a:srgbClr val="647B9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066310"/>
      </p:ext>
    </p:extLst>
  </p:cSld>
  <p:clrMapOvr>
    <a:masterClrMapping/>
  </p:clrMapOvr>
  <mc:AlternateContent xmlns:mc="http://schemas.openxmlformats.org/markup-compatibility/2006" xmlns:p14="http://schemas.microsoft.com/office/powerpoint/2010/main">
    <mc:Choice Requires="p14">
      <p:transition p14:dur="0" advTm="123256"/>
    </mc:Choice>
    <mc:Fallback xmlns="">
      <p:transition advTm="12325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5169F60-6DF9-4076-A04A-292EAD596B0C}"/>
              </a:ext>
            </a:extLst>
          </p:cNvPr>
          <p:cNvSpPr txBox="1">
            <a:spLocks/>
          </p:cNvSpPr>
          <p:nvPr/>
        </p:nvSpPr>
        <p:spPr>
          <a:xfrm>
            <a:off x="750038" y="905068"/>
            <a:ext cx="4008574" cy="52344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b="1" dirty="0">
                <a:solidFill>
                  <a:schemeClr val="tx2">
                    <a:lumMod val="75000"/>
                  </a:schemeClr>
                </a:solidFill>
                <a:latin typeface="Gill Sans MT" panose="020B0502020104020203" pitchFamily="34" charset="0"/>
              </a:rPr>
              <a:t>Part 2: Legislation On Housing In 2024</a:t>
            </a:r>
            <a:endParaRPr lang="en-US" sz="4800" dirty="0">
              <a:solidFill>
                <a:srgbClr val="B10F0F"/>
              </a:solidFill>
              <a:latin typeface="Gill Sans MT" panose="020B0502020104020203" pitchFamily="34" charset="0"/>
            </a:endParaRPr>
          </a:p>
        </p:txBody>
      </p:sp>
      <p:cxnSp>
        <p:nvCxnSpPr>
          <p:cNvPr id="12" name="Straight Connector 11">
            <a:extLst>
              <a:ext uri="{FF2B5EF4-FFF2-40B4-BE49-F238E27FC236}">
                <a16:creationId xmlns:a16="http://schemas.microsoft.com/office/drawing/2014/main" id="{8FAF4173-8524-443F-A352-A265EC3B55BD}"/>
              </a:ext>
            </a:extLst>
          </p:cNvPr>
          <p:cNvCxnSpPr>
            <a:cxnSpLocks/>
          </p:cNvCxnSpPr>
          <p:nvPr/>
        </p:nvCxnSpPr>
        <p:spPr>
          <a:xfrm>
            <a:off x="5094514" y="905069"/>
            <a:ext cx="0" cy="5234473"/>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34F4C8C-06B5-409A-A35B-6BDC25569719}"/>
              </a:ext>
            </a:extLst>
          </p:cNvPr>
          <p:cNvSpPr/>
          <p:nvPr/>
        </p:nvSpPr>
        <p:spPr>
          <a:xfrm>
            <a:off x="5827195" y="2274838"/>
            <a:ext cx="5614767" cy="3416320"/>
          </a:xfrm>
          <a:prstGeom prst="rect">
            <a:avLst/>
          </a:prstGeom>
        </p:spPr>
        <p:txBody>
          <a:bodyPr wrap="square">
            <a:spAutoFit/>
          </a:bodyPr>
          <a:lstStyle/>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Many states are pushing housing legislation, and policy innovations elsewhere are getting attention in Tennessee.</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Housing bills passed this year in Tennessee were largely permissive rather than preemptive.</a:t>
            </a:r>
          </a:p>
          <a:p>
            <a:pPr marL="457200" indent="-457200">
              <a:buFont typeface="Arial" panose="020B0604020202020204" pitchFamily="34" charset="0"/>
              <a:buChar char="•"/>
            </a:pPr>
            <a:endParaRPr lang="en-US" sz="2400" dirty="0">
              <a:solidFill>
                <a:schemeClr val="tx2">
                  <a:lumMod val="75000"/>
                </a:schemeClr>
              </a:solidFill>
              <a:latin typeface="Gill Sans MT" panose="020B0502020104020203" pitchFamily="34" charset="0"/>
            </a:endParaRPr>
          </a:p>
          <a:p>
            <a:pPr marL="457200" indent="-457200">
              <a:buFont typeface="Arial" panose="020B0604020202020204" pitchFamily="34" charset="0"/>
              <a:buChar char="•"/>
            </a:pPr>
            <a:endParaRPr lang="en-US" sz="2400" dirty="0"/>
          </a:p>
        </p:txBody>
      </p:sp>
      <p:sp>
        <p:nvSpPr>
          <p:cNvPr id="4" name="Rectangle 3">
            <a:extLst>
              <a:ext uri="{FF2B5EF4-FFF2-40B4-BE49-F238E27FC236}">
                <a16:creationId xmlns:a16="http://schemas.microsoft.com/office/drawing/2014/main" id="{7A0CF78E-B1A7-4556-8EB6-D920439F0923}"/>
              </a:ext>
            </a:extLst>
          </p:cNvPr>
          <p:cNvSpPr/>
          <p:nvPr/>
        </p:nvSpPr>
        <p:spPr>
          <a:xfrm>
            <a:off x="6282612" y="1751618"/>
            <a:ext cx="4951435" cy="523220"/>
          </a:xfrm>
          <a:prstGeom prst="rect">
            <a:avLst/>
          </a:prstGeom>
        </p:spPr>
        <p:txBody>
          <a:bodyPr wrap="square">
            <a:spAutoFit/>
          </a:bodyPr>
          <a:lstStyle/>
          <a:p>
            <a:r>
              <a:rPr lang="en-US" sz="2800" b="1" dirty="0">
                <a:solidFill>
                  <a:srgbClr val="B10F0F"/>
                </a:solidFill>
                <a:latin typeface="Gill Sans MT" panose="020B0502020104020203" pitchFamily="34" charset="0"/>
              </a:rPr>
              <a:t>Key Takeaways</a:t>
            </a:r>
            <a:endParaRPr lang="en-US" sz="2800" b="1" dirty="0"/>
          </a:p>
        </p:txBody>
      </p:sp>
      <p:sp>
        <p:nvSpPr>
          <p:cNvPr id="6" name="Rectangle 5">
            <a:extLst>
              <a:ext uri="{FF2B5EF4-FFF2-40B4-BE49-F238E27FC236}">
                <a16:creationId xmlns:a16="http://schemas.microsoft.com/office/drawing/2014/main" id="{22779A8C-1F22-449F-AE13-1CA4DDD6EF68}"/>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Tree>
    <p:extLst>
      <p:ext uri="{BB962C8B-B14F-4D97-AF65-F5344CB8AC3E}">
        <p14:creationId xmlns:p14="http://schemas.microsoft.com/office/powerpoint/2010/main" val="194758977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82508"/>
    </mc:Choice>
    <mc:Fallback xmlns="">
      <p:transition spd="slow" advTm="8250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6696269"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Themes in Housing Legislation in 2024</a:t>
            </a:r>
            <a:endParaRPr lang="en-US" sz="2800" b="1" dirty="0"/>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7" name="Rectangle 6">
            <a:extLst>
              <a:ext uri="{FF2B5EF4-FFF2-40B4-BE49-F238E27FC236}">
                <a16:creationId xmlns:a16="http://schemas.microsoft.com/office/drawing/2014/main" id="{16BC0403-4E9E-493A-B988-3F01C7EA9ED4}"/>
              </a:ext>
            </a:extLst>
          </p:cNvPr>
          <p:cNvSpPr/>
          <p:nvPr/>
        </p:nvSpPr>
        <p:spPr>
          <a:xfrm>
            <a:off x="702057" y="1645388"/>
            <a:ext cx="7536873" cy="2308324"/>
          </a:xfrm>
          <a:prstGeom prst="rect">
            <a:avLst/>
          </a:prstGeom>
        </p:spPr>
        <p:txBody>
          <a:bodyPr wrap="square">
            <a:spAutoFit/>
          </a:bodyPr>
          <a:lstStyle/>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Building Codes</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Renter Supports</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Financing and Other Supports</a:t>
            </a:r>
            <a:endParaRPr lang="en-US" sz="2400" dirty="0"/>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Zoning Reforms</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Industrial Development Boards and Housing</a:t>
            </a:r>
          </a:p>
          <a:p>
            <a:pPr marL="457200" indent="-457200">
              <a:buFont typeface="Arial" panose="020B0604020202020204" pitchFamily="34" charset="0"/>
              <a:buChar char="•"/>
            </a:pPr>
            <a:endParaRPr lang="en-US" sz="2400" dirty="0">
              <a:solidFill>
                <a:schemeClr val="tx2">
                  <a:lumMod val="75000"/>
                </a:schemeClr>
              </a:solidFill>
              <a:latin typeface="Gill Sans MT" panose="020B0502020104020203" pitchFamily="34" charset="0"/>
            </a:endParaRPr>
          </a:p>
        </p:txBody>
      </p:sp>
    </p:spTree>
    <p:extLst>
      <p:ext uri="{BB962C8B-B14F-4D97-AF65-F5344CB8AC3E}">
        <p14:creationId xmlns:p14="http://schemas.microsoft.com/office/powerpoint/2010/main" val="3616602825"/>
      </p:ext>
    </p:extLst>
  </p:cSld>
  <p:clrMapOvr>
    <a:masterClrMapping/>
  </p:clrMapOvr>
  <mc:AlternateContent xmlns:mc="http://schemas.openxmlformats.org/markup-compatibility/2006" xmlns:p14="http://schemas.microsoft.com/office/powerpoint/2010/main">
    <mc:Choice Requires="p14">
      <p:transition p14:dur="0" advTm="94537"/>
    </mc:Choice>
    <mc:Fallback xmlns="">
      <p:transition advTm="9453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7723485"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Housing Legislation in 2024:  </a:t>
            </a:r>
            <a:r>
              <a:rPr lang="en-US" sz="2800" b="1" dirty="0">
                <a:solidFill>
                  <a:srgbClr val="B10F0F"/>
                </a:solidFill>
                <a:latin typeface="Gill Sans MT" panose="020B0502020104020203" pitchFamily="34" charset="0"/>
              </a:rPr>
              <a:t>Building Codes</a:t>
            </a:r>
            <a:endParaRPr lang="en-US" sz="2800" b="1" dirty="0">
              <a:solidFill>
                <a:srgbClr val="B10F0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90705143-9AE9-4AEB-A6D5-60B7B6321A25}"/>
              </a:ext>
            </a:extLst>
          </p:cNvPr>
          <p:cNvSpPr/>
          <p:nvPr/>
        </p:nvSpPr>
        <p:spPr>
          <a:xfrm>
            <a:off x="702057" y="1645388"/>
            <a:ext cx="10130784" cy="3785652"/>
          </a:xfrm>
          <a:prstGeom prst="rect">
            <a:avLst/>
          </a:prstGeom>
          <a:solidFill>
            <a:srgbClr val="F9F9F1"/>
          </a:solidFill>
        </p:spPr>
        <p:txBody>
          <a:bodyPr wrap="square">
            <a:spAutoFit/>
          </a:bodyPr>
          <a:lstStyle/>
          <a:p>
            <a:pPr marL="457200" indent="-457200">
              <a:buBlip>
                <a:blip r:embed="rId3">
                  <a:extLst>
                    <a:ext uri="{96DAC541-7B7A-43D3-8B79-37D633B846F1}">
                      <asvg:svgBlip xmlns:asvg="http://schemas.microsoft.com/office/drawing/2016/SVG/main" r:embed="rId4"/>
                    </a:ext>
                  </a:extLst>
                </a:blip>
              </a:buBlip>
            </a:pPr>
            <a:r>
              <a:rPr lang="en-US" sz="2400" b="1" dirty="0">
                <a:solidFill>
                  <a:schemeClr val="tx2">
                    <a:lumMod val="75000"/>
                  </a:schemeClr>
                </a:solidFill>
                <a:latin typeface="Gill Sans MT" panose="020B0502020104020203" pitchFamily="34" charset="0"/>
              </a:rPr>
              <a:t>PC 946 </a:t>
            </a:r>
            <a:r>
              <a:rPr lang="en-US" sz="2400" dirty="0">
                <a:solidFill>
                  <a:schemeClr val="tx2">
                    <a:lumMod val="75000"/>
                  </a:schemeClr>
                </a:solidFill>
                <a:latin typeface="Gill Sans MT" panose="020B0502020104020203" pitchFamily="34" charset="0"/>
              </a:rPr>
              <a:t>permits local governments to amend their building codes to allow triplexes and quadplexes to be built without requiring sprinkler systems, provided the buildings are less than 5,000 square feet, under three stories, and have at least two-hour fire-resistant walls.</a:t>
            </a:r>
          </a:p>
          <a:p>
            <a:pPr marL="457200" indent="-457200">
              <a:buBlip>
                <a:blip r:embed="rId3">
                  <a:extLst>
                    <a:ext uri="{96DAC541-7B7A-43D3-8B79-37D633B846F1}">
                      <asvg:svgBlip xmlns:asvg="http://schemas.microsoft.com/office/drawing/2016/SVG/main" r:embed="rId4"/>
                    </a:ext>
                  </a:extLst>
                </a:blip>
              </a:buBlip>
            </a:pPr>
            <a:r>
              <a:rPr lang="en-US" sz="2400" b="1" dirty="0">
                <a:solidFill>
                  <a:schemeClr val="tx2">
                    <a:lumMod val="75000"/>
                  </a:schemeClr>
                </a:solidFill>
                <a:latin typeface="Gill Sans MT" panose="020B0502020104020203" pitchFamily="34" charset="0"/>
              </a:rPr>
              <a:t>PC 820 </a:t>
            </a:r>
            <a:r>
              <a:rPr lang="en-US" sz="2400" dirty="0">
                <a:solidFill>
                  <a:schemeClr val="tx2">
                    <a:lumMod val="75000"/>
                  </a:schemeClr>
                </a:solidFill>
                <a:latin typeface="Gill Sans MT" panose="020B0502020104020203" pitchFamily="34" charset="0"/>
              </a:rPr>
              <a:t>requires the state fire marshal to allow residential buildings of up to six stories (and up to four units per floor) to be built with one exit stairwell instead of two linked by a corridor.</a:t>
            </a:r>
            <a:endParaRPr lang="en-US" sz="2400" dirty="0">
              <a:solidFill>
                <a:srgbClr val="B10F0F"/>
              </a:solidFill>
              <a:latin typeface="Gill Sans MT" panose="020B0502020104020203" pitchFamily="34" charset="0"/>
            </a:endParaRPr>
          </a:p>
          <a:p>
            <a:pPr marL="457200" indent="-457200">
              <a:buBlip>
                <a:blip r:embed="rId5">
                  <a:extLst>
                    <a:ext uri="{96DAC541-7B7A-43D3-8B79-37D633B846F1}">
                      <asvg:svgBlip xmlns:asvg="http://schemas.microsoft.com/office/drawing/2016/SVG/main" r:embed="rId6"/>
                    </a:ext>
                  </a:extLst>
                </a:blip>
              </a:buBlip>
            </a:pPr>
            <a:r>
              <a:rPr lang="en-US" sz="2400" b="1" dirty="0">
                <a:solidFill>
                  <a:srgbClr val="B10F0F"/>
                </a:solidFill>
                <a:latin typeface="Gill Sans MT" panose="020B0502020104020203" pitchFamily="34" charset="0"/>
              </a:rPr>
              <a:t>SB 2430 / HB 2530 </a:t>
            </a:r>
            <a:r>
              <a:rPr lang="en-US" sz="2400" dirty="0">
                <a:solidFill>
                  <a:schemeClr val="tx2">
                    <a:lumMod val="75000"/>
                  </a:schemeClr>
                </a:solidFill>
                <a:latin typeface="Gill Sans MT" panose="020B0502020104020203" pitchFamily="34" charset="0"/>
              </a:rPr>
              <a:t>would have prohibited local governments from limiting the use of any building product or material that meets national standards for housing up to four stories.</a:t>
            </a:r>
          </a:p>
        </p:txBody>
      </p:sp>
    </p:spTree>
    <p:extLst>
      <p:ext uri="{BB962C8B-B14F-4D97-AF65-F5344CB8AC3E}">
        <p14:creationId xmlns:p14="http://schemas.microsoft.com/office/powerpoint/2010/main" val="2791341421"/>
      </p:ext>
    </p:extLst>
  </p:cSld>
  <p:clrMapOvr>
    <a:masterClrMapping/>
  </p:clrMapOvr>
  <mc:AlternateContent xmlns:mc="http://schemas.openxmlformats.org/markup-compatibility/2006" xmlns:p14="http://schemas.microsoft.com/office/powerpoint/2010/main">
    <mc:Choice Requires="p14">
      <p:transition p14:dur="0" advTm="415701"/>
    </mc:Choice>
    <mc:Fallback xmlns="">
      <p:transition advTm="41570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8936465"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Housing Legislation in 2024:  </a:t>
            </a:r>
            <a:r>
              <a:rPr lang="en-US" sz="2800" b="1" dirty="0">
                <a:solidFill>
                  <a:srgbClr val="B10F0F"/>
                </a:solidFill>
                <a:latin typeface="Gill Sans MT" panose="020B0502020104020203" pitchFamily="34" charset="0"/>
              </a:rPr>
              <a:t>Renter Supports</a:t>
            </a:r>
            <a:endParaRPr lang="en-US" sz="2800" b="1" dirty="0">
              <a:solidFill>
                <a:srgbClr val="B10F0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90705143-9AE9-4AEB-A6D5-60B7B6321A25}"/>
              </a:ext>
            </a:extLst>
          </p:cNvPr>
          <p:cNvSpPr/>
          <p:nvPr/>
        </p:nvSpPr>
        <p:spPr>
          <a:xfrm>
            <a:off x="702057" y="1645388"/>
            <a:ext cx="10130784" cy="1938992"/>
          </a:xfrm>
          <a:prstGeom prst="rect">
            <a:avLst/>
          </a:prstGeom>
        </p:spPr>
        <p:txBody>
          <a:bodyPr wrap="square">
            <a:spAutoFit/>
          </a:bodyPr>
          <a:lstStyle/>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1256 / HB 34 </a:t>
            </a:r>
            <a:r>
              <a:rPr lang="en-US" sz="2400" dirty="0">
                <a:solidFill>
                  <a:srgbClr val="323E4F"/>
                </a:solidFill>
                <a:latin typeface="Gill Sans MT" panose="020B0502020104020203" pitchFamily="34" charset="0"/>
              </a:rPr>
              <a:t>would have created a landlord registry for Shelby County.</a:t>
            </a:r>
          </a:p>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1893 / HB 2025 </a:t>
            </a:r>
            <a:r>
              <a:rPr lang="en-US" sz="2400" dirty="0">
                <a:solidFill>
                  <a:srgbClr val="323E4F"/>
                </a:solidFill>
                <a:latin typeface="Gill Sans MT" panose="020B0502020104020203" pitchFamily="34" charset="0"/>
              </a:rPr>
              <a:t>would have required landlords to disclose all fees that would be charged to a tenant on top of rent before a leasing application is made and would have prohibited landlords from charging fees in excess of actual costs.</a:t>
            </a:r>
          </a:p>
        </p:txBody>
      </p:sp>
    </p:spTree>
    <p:extLst>
      <p:ext uri="{BB962C8B-B14F-4D97-AF65-F5344CB8AC3E}">
        <p14:creationId xmlns:p14="http://schemas.microsoft.com/office/powerpoint/2010/main" val="1183000086"/>
      </p:ext>
    </p:extLst>
  </p:cSld>
  <p:clrMapOvr>
    <a:masterClrMapping/>
  </p:clrMapOvr>
  <mc:AlternateContent xmlns:mc="http://schemas.openxmlformats.org/markup-compatibility/2006" xmlns:p14="http://schemas.microsoft.com/office/powerpoint/2010/main">
    <mc:Choice Requires="p14">
      <p:transition p14:dur="0" advTm="106601"/>
    </mc:Choice>
    <mc:Fallback xmlns="">
      <p:transition advTm="10660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9906849"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Housing Legislation in 2024:  </a:t>
            </a:r>
            <a:r>
              <a:rPr lang="en-US" sz="2800" b="1" dirty="0">
                <a:solidFill>
                  <a:srgbClr val="B10F0F"/>
                </a:solidFill>
                <a:latin typeface="Gill Sans MT" panose="020B0502020104020203" pitchFamily="34" charset="0"/>
              </a:rPr>
              <a:t>Financing and Other Support</a:t>
            </a:r>
            <a:endParaRPr lang="en-US" sz="2800" b="1" dirty="0">
              <a:solidFill>
                <a:srgbClr val="B10F0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90705143-9AE9-4AEB-A6D5-60B7B6321A25}"/>
              </a:ext>
            </a:extLst>
          </p:cNvPr>
          <p:cNvSpPr/>
          <p:nvPr/>
        </p:nvSpPr>
        <p:spPr>
          <a:xfrm>
            <a:off x="702057" y="1645388"/>
            <a:ext cx="10130784" cy="4893647"/>
          </a:xfrm>
          <a:prstGeom prst="rect">
            <a:avLst/>
          </a:prstGeom>
        </p:spPr>
        <p:txBody>
          <a:bodyPr wrap="square">
            <a:spAutoFit/>
          </a:bodyPr>
          <a:lstStyle/>
          <a:p>
            <a:pPr marL="457200" indent="-457200">
              <a:buBlip>
                <a:blip r:embed="rId3">
                  <a:extLst>
                    <a:ext uri="{96DAC541-7B7A-43D3-8B79-37D633B846F1}">
                      <asvg:svgBlip xmlns:asvg="http://schemas.microsoft.com/office/drawing/2016/SVG/main" r:embed="rId4"/>
                    </a:ext>
                  </a:extLst>
                </a:blip>
              </a:buBlip>
            </a:pPr>
            <a:r>
              <a:rPr lang="en-US" sz="2400" b="1" dirty="0">
                <a:solidFill>
                  <a:schemeClr val="tx2">
                    <a:lumMod val="75000"/>
                  </a:schemeClr>
                </a:solidFill>
                <a:latin typeface="Gill Sans MT" panose="020B0502020104020203" pitchFamily="34" charset="0"/>
              </a:rPr>
              <a:t>SB 1000 / HB 1046 </a:t>
            </a:r>
            <a:r>
              <a:rPr lang="en-US" sz="2400" dirty="0">
                <a:solidFill>
                  <a:schemeClr val="tx2">
                    <a:lumMod val="75000"/>
                  </a:schemeClr>
                </a:solidFill>
                <a:latin typeface="Gill Sans MT" panose="020B0502020104020203" pitchFamily="34" charset="0"/>
              </a:rPr>
              <a:t>allows THDA to extend a rural and workforce housing tax credit to affordable housing developments that also receive federal tax credits.</a:t>
            </a:r>
          </a:p>
          <a:p>
            <a:pPr marL="457200" indent="-457200">
              <a:buBlip>
                <a:blip r:embed="rId3">
                  <a:extLst>
                    <a:ext uri="{96DAC541-7B7A-43D3-8B79-37D633B846F1}">
                      <asvg:svgBlip xmlns:asvg="http://schemas.microsoft.com/office/drawing/2016/SVG/main" r:embed="rId4"/>
                    </a:ext>
                  </a:extLst>
                </a:blip>
              </a:buBlip>
            </a:pPr>
            <a:r>
              <a:rPr lang="en-US" sz="2400" b="1" dirty="0">
                <a:solidFill>
                  <a:schemeClr val="tx2">
                    <a:lumMod val="75000"/>
                  </a:schemeClr>
                </a:solidFill>
                <a:latin typeface="Gill Sans MT" panose="020B0502020104020203" pitchFamily="34" charset="0"/>
              </a:rPr>
              <a:t>SB 2496 / HB 2623 </a:t>
            </a:r>
            <a:r>
              <a:rPr lang="en-US" sz="2400" dirty="0">
                <a:solidFill>
                  <a:schemeClr val="tx2">
                    <a:lumMod val="75000"/>
                  </a:schemeClr>
                </a:solidFill>
                <a:latin typeface="Gill Sans MT" panose="020B0502020104020203" pitchFamily="34" charset="0"/>
              </a:rPr>
              <a:t>permits municipalities to create voluntary zoning incentive programs to assist in building multifamily affordable housing.</a:t>
            </a:r>
          </a:p>
          <a:p>
            <a:pPr marL="457200" indent="-457200">
              <a:buBlip>
                <a:blip r:embed="rId5">
                  <a:extLst>
                    <a:ext uri="{96DAC541-7B7A-43D3-8B79-37D633B846F1}">
                      <asvg:svgBlip xmlns:asvg="http://schemas.microsoft.com/office/drawing/2016/SVG/main" r:embed="rId6"/>
                    </a:ext>
                  </a:extLst>
                </a:blip>
              </a:buBlip>
            </a:pPr>
            <a:r>
              <a:rPr lang="en-US" sz="2400" b="1" dirty="0">
                <a:solidFill>
                  <a:srgbClr val="B10F0F"/>
                </a:solidFill>
                <a:latin typeface="Gill Sans MT" panose="020B0502020104020203" pitchFamily="34" charset="0"/>
              </a:rPr>
              <a:t>SB 2532 / HB 2725 </a:t>
            </a:r>
            <a:r>
              <a:rPr lang="en-US" sz="2400" dirty="0">
                <a:solidFill>
                  <a:schemeClr val="tx2">
                    <a:lumMod val="75000"/>
                  </a:schemeClr>
                </a:solidFill>
                <a:latin typeface="Gill Sans MT" panose="020B0502020104020203" pitchFamily="34" charset="0"/>
              </a:rPr>
              <a:t>would have removed the state’s prohibition on local governments’ use of required inclusionary zoning measures.</a:t>
            </a:r>
          </a:p>
          <a:p>
            <a:pPr marL="457200" indent="-457200">
              <a:buBlip>
                <a:blip r:embed="rId5">
                  <a:extLst>
                    <a:ext uri="{96DAC541-7B7A-43D3-8B79-37D633B846F1}">
                      <asvg:svgBlip xmlns:asvg="http://schemas.microsoft.com/office/drawing/2016/SVG/main" r:embed="rId6"/>
                    </a:ext>
                  </a:extLst>
                </a:blip>
              </a:buBlip>
            </a:pPr>
            <a:r>
              <a:rPr lang="en-US" sz="2400" b="1" dirty="0">
                <a:solidFill>
                  <a:srgbClr val="B10F0F"/>
                </a:solidFill>
                <a:latin typeface="Gill Sans MT" panose="020B0502020104020203" pitchFamily="34" charset="0"/>
              </a:rPr>
              <a:t>SB 2239 / HB 2439 </a:t>
            </a:r>
            <a:r>
              <a:rPr lang="en-US" sz="2400" dirty="0">
                <a:solidFill>
                  <a:schemeClr val="tx2">
                    <a:lumMod val="75000"/>
                  </a:schemeClr>
                </a:solidFill>
                <a:latin typeface="Gill Sans MT" panose="020B0502020104020203" pitchFamily="34" charset="0"/>
              </a:rPr>
              <a:t>would have authorized any local government to create a land bank, as well as to post link on the state government’s own website to advertising surplus real property for sale.</a:t>
            </a:r>
          </a:p>
          <a:p>
            <a:pPr marL="457200" indent="-457200">
              <a:buBlip>
                <a:blip r:embed="rId5">
                  <a:extLst>
                    <a:ext uri="{96DAC541-7B7A-43D3-8B79-37D633B846F1}">
                      <asvg:svgBlip xmlns:asvg="http://schemas.microsoft.com/office/drawing/2016/SVG/main" r:embed="rId6"/>
                    </a:ext>
                  </a:extLst>
                </a:blip>
              </a:buBlip>
            </a:pPr>
            <a:r>
              <a:rPr lang="en-US" sz="2400" b="1" dirty="0">
                <a:solidFill>
                  <a:srgbClr val="B10F0F"/>
                </a:solidFill>
                <a:latin typeface="Gill Sans MT" panose="020B0502020104020203" pitchFamily="34" charset="0"/>
              </a:rPr>
              <a:t>SB 2289 / HB 2525 </a:t>
            </a:r>
            <a:r>
              <a:rPr lang="en-US" sz="2400" dirty="0">
                <a:solidFill>
                  <a:schemeClr val="tx2">
                    <a:lumMod val="75000"/>
                  </a:schemeClr>
                </a:solidFill>
                <a:latin typeface="Gill Sans MT" panose="020B0502020104020203" pitchFamily="34" charset="0"/>
              </a:rPr>
              <a:t>would have remitted 20% of realty transfer and mortgage taxes to THDA for its revolving loan fund to make low- or zero-interest construction loans for affordable housing.</a:t>
            </a:r>
          </a:p>
        </p:txBody>
      </p:sp>
    </p:spTree>
    <p:extLst>
      <p:ext uri="{BB962C8B-B14F-4D97-AF65-F5344CB8AC3E}">
        <p14:creationId xmlns:p14="http://schemas.microsoft.com/office/powerpoint/2010/main" val="2188200759"/>
      </p:ext>
    </p:extLst>
  </p:cSld>
  <p:clrMapOvr>
    <a:masterClrMapping/>
  </p:clrMapOvr>
  <mc:AlternateContent xmlns:mc="http://schemas.openxmlformats.org/markup-compatibility/2006" xmlns:p14="http://schemas.microsoft.com/office/powerpoint/2010/main">
    <mc:Choice Requires="p14">
      <p:transition p14:dur="0" advTm="232603"/>
    </mc:Choice>
    <mc:Fallback xmlns="">
      <p:transition advTm="232603"/>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9981494"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Housing Legislation in 2024:  </a:t>
            </a:r>
            <a:r>
              <a:rPr lang="en-US" sz="2800" b="1" dirty="0">
                <a:solidFill>
                  <a:srgbClr val="B10F0F"/>
                </a:solidFill>
                <a:latin typeface="Gill Sans MT" panose="020B0502020104020203" pitchFamily="34" charset="0"/>
              </a:rPr>
              <a:t>Financing and Other Support</a:t>
            </a:r>
            <a:endParaRPr lang="en-US" sz="2800" b="1" dirty="0">
              <a:solidFill>
                <a:srgbClr val="B10F0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90705143-9AE9-4AEB-A6D5-60B7B6321A25}"/>
              </a:ext>
            </a:extLst>
          </p:cNvPr>
          <p:cNvSpPr/>
          <p:nvPr/>
        </p:nvSpPr>
        <p:spPr>
          <a:xfrm>
            <a:off x="702057" y="1645388"/>
            <a:ext cx="10130784" cy="3785652"/>
          </a:xfrm>
          <a:prstGeom prst="rect">
            <a:avLst/>
          </a:prstGeom>
        </p:spPr>
        <p:txBody>
          <a:bodyPr wrap="square">
            <a:spAutoFit/>
          </a:bodyPr>
          <a:lstStyle/>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793 / HB 1450 </a:t>
            </a:r>
            <a:r>
              <a:rPr lang="en-US" sz="2400" dirty="0">
                <a:solidFill>
                  <a:schemeClr val="tx2">
                    <a:lumMod val="75000"/>
                  </a:schemeClr>
                </a:solidFill>
                <a:latin typeface="Gill Sans MT" panose="020B0502020104020203" pitchFamily="34" charset="0"/>
              </a:rPr>
              <a:t>would have reduced property tax assessments on LIHTC properties, partly by excluding the value of the tax credits received from assessment.</a:t>
            </a:r>
          </a:p>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2462 / HB 2342 </a:t>
            </a:r>
            <a:r>
              <a:rPr lang="en-US" sz="2400" dirty="0">
                <a:solidFill>
                  <a:schemeClr val="tx2">
                    <a:lumMod val="75000"/>
                  </a:schemeClr>
                </a:solidFill>
                <a:latin typeface="Gill Sans MT" panose="020B0502020104020203" pitchFamily="34" charset="0"/>
              </a:rPr>
              <a:t>would have established a program under the Department of Finance and Administration to provide grants of $15,000 or more to first-time homebuyers.</a:t>
            </a:r>
          </a:p>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2490 / HB 2210 </a:t>
            </a:r>
            <a:r>
              <a:rPr lang="en-US" sz="2400" dirty="0">
                <a:solidFill>
                  <a:schemeClr val="tx2">
                    <a:lumMod val="75000"/>
                  </a:schemeClr>
                </a:solidFill>
                <a:latin typeface="Gill Sans MT" panose="020B0502020104020203" pitchFamily="34" charset="0"/>
              </a:rPr>
              <a:t>would have levied a privilege tax on institutional investors who owned more than 100 houses in the state at a rate of $20,000 per home.  Revenue would have been deposited into a fund under THDA to support financial assistance for families purchasing a home.</a:t>
            </a:r>
          </a:p>
        </p:txBody>
      </p:sp>
    </p:spTree>
    <p:extLst>
      <p:ext uri="{BB962C8B-B14F-4D97-AF65-F5344CB8AC3E}">
        <p14:creationId xmlns:p14="http://schemas.microsoft.com/office/powerpoint/2010/main" val="571132790"/>
      </p:ext>
    </p:extLst>
  </p:cSld>
  <p:clrMapOvr>
    <a:masterClrMapping/>
  </p:clrMapOvr>
  <mc:AlternateContent xmlns:mc="http://schemas.openxmlformats.org/markup-compatibility/2006" xmlns:p14="http://schemas.microsoft.com/office/powerpoint/2010/main">
    <mc:Choice Requires="p14">
      <p:transition p14:dur="0" advTm="9219"/>
    </mc:Choice>
    <mc:Fallback xmlns="">
      <p:transition advTm="921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7723485"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Housing Legislation in 2024:  </a:t>
            </a:r>
            <a:r>
              <a:rPr lang="en-US" sz="2800" b="1" dirty="0">
                <a:solidFill>
                  <a:srgbClr val="B10F0F"/>
                </a:solidFill>
                <a:latin typeface="Gill Sans MT" panose="020B0502020104020203" pitchFamily="34" charset="0"/>
              </a:rPr>
              <a:t>Zoning Reform</a:t>
            </a:r>
            <a:endParaRPr lang="en-US" sz="2800" b="1" dirty="0">
              <a:solidFill>
                <a:srgbClr val="B10F0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90705143-9AE9-4AEB-A6D5-60B7B6321A25}"/>
              </a:ext>
            </a:extLst>
          </p:cNvPr>
          <p:cNvSpPr/>
          <p:nvPr/>
        </p:nvSpPr>
        <p:spPr>
          <a:xfrm>
            <a:off x="702057" y="1645388"/>
            <a:ext cx="10130784" cy="4524315"/>
          </a:xfrm>
          <a:prstGeom prst="rect">
            <a:avLst/>
          </a:prstGeom>
        </p:spPr>
        <p:txBody>
          <a:bodyPr wrap="square">
            <a:spAutoFit/>
          </a:bodyPr>
          <a:lstStyle/>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2237 / HB 2423 </a:t>
            </a:r>
            <a:r>
              <a:rPr lang="en-US" sz="2400" dirty="0">
                <a:solidFill>
                  <a:schemeClr val="tx2">
                    <a:lumMod val="75000"/>
                  </a:schemeClr>
                </a:solidFill>
                <a:latin typeface="Gill Sans MT" panose="020B0502020104020203" pitchFamily="34" charset="0"/>
              </a:rPr>
              <a:t>would have enacted a form of a recommendation from TACIR’s report and incentivized local governments to adopt zoning reforms for housing by allowing them 5% of their recordation tax revenues for each zoning reform they adopted out of a list of 14, up to a maximum of 20%.</a:t>
            </a:r>
          </a:p>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2238 / HB 2467 </a:t>
            </a:r>
            <a:r>
              <a:rPr lang="en-US" sz="2400" dirty="0">
                <a:solidFill>
                  <a:schemeClr val="tx2">
                    <a:lumMod val="75000"/>
                  </a:schemeClr>
                </a:solidFill>
                <a:latin typeface="Gill Sans MT" panose="020B0502020104020203" pitchFamily="34" charset="0"/>
              </a:rPr>
              <a:t>would have allowed metropolitan governments to extend a tax credit to property owners in the event that their local government adopted zoning reforms.</a:t>
            </a:r>
          </a:p>
          <a:p>
            <a:pPr marL="457200" indent="-457200">
              <a:buBlip>
                <a:blip r:embed="rId2">
                  <a:extLst>
                    <a:ext uri="{96DAC541-7B7A-43D3-8B79-37D633B846F1}">
                      <asvg:svgBlip xmlns:asvg="http://schemas.microsoft.com/office/drawing/2016/SVG/main" r:embed="rId3"/>
                    </a:ext>
                  </a:extLst>
                </a:blip>
              </a:buBlip>
            </a:pPr>
            <a:r>
              <a:rPr lang="en-US" sz="2400" b="1" dirty="0">
                <a:solidFill>
                  <a:srgbClr val="B10F0F"/>
                </a:solidFill>
                <a:latin typeface="Gill Sans MT" panose="020B0502020104020203" pitchFamily="34" charset="0"/>
              </a:rPr>
              <a:t>SB 2124 / HB 2292 </a:t>
            </a:r>
            <a:r>
              <a:rPr lang="en-US" sz="2400" dirty="0">
                <a:solidFill>
                  <a:schemeClr val="tx2">
                    <a:lumMod val="75000"/>
                  </a:schemeClr>
                </a:solidFill>
                <a:latin typeface="Gill Sans MT" panose="020B0502020104020203" pitchFamily="34" charset="0"/>
              </a:rPr>
              <a:t>drew on the model of Montana’s 2023 legislation and would have implemented a requirement that local governments adopt a minimum of four out of 12 zoning reform options to promote housing supply.</a:t>
            </a:r>
          </a:p>
          <a:p>
            <a:pPr marL="457200" indent="-457200">
              <a:buBlip>
                <a:blip r:embed="rId2">
                  <a:extLst>
                    <a:ext uri="{96DAC541-7B7A-43D3-8B79-37D633B846F1}">
                      <asvg:svgBlip xmlns:asvg="http://schemas.microsoft.com/office/drawing/2016/SVG/main" r:embed="rId3"/>
                    </a:ext>
                  </a:extLst>
                </a:blip>
              </a:buBlip>
            </a:pPr>
            <a:endParaRPr lang="en-US" sz="2400" dirty="0">
              <a:solidFill>
                <a:schemeClr val="tx2">
                  <a:lumMod val="75000"/>
                </a:schemeClr>
              </a:solidFill>
              <a:latin typeface="Gill Sans MT" panose="020B0502020104020203" pitchFamily="34" charset="0"/>
            </a:endParaRPr>
          </a:p>
        </p:txBody>
      </p:sp>
    </p:spTree>
    <p:extLst>
      <p:ext uri="{BB962C8B-B14F-4D97-AF65-F5344CB8AC3E}">
        <p14:creationId xmlns:p14="http://schemas.microsoft.com/office/powerpoint/2010/main" val="3168530452"/>
      </p:ext>
    </p:extLst>
  </p:cSld>
  <p:clrMapOvr>
    <a:masterClrMapping/>
  </p:clrMapOvr>
  <mc:AlternateContent xmlns:mc="http://schemas.openxmlformats.org/markup-compatibility/2006" xmlns:p14="http://schemas.microsoft.com/office/powerpoint/2010/main">
    <mc:Choice Requires="p14">
      <p:transition p14:dur="0" advTm="150507"/>
    </mc:Choice>
    <mc:Fallback xmlns="">
      <p:transition advTm="15050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10224090"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Housing Legislation in 2024:  </a:t>
            </a:r>
            <a:r>
              <a:rPr lang="en-US" sz="2800" b="1" dirty="0">
                <a:solidFill>
                  <a:srgbClr val="B10F0F"/>
                </a:solidFill>
                <a:latin typeface="Gill Sans MT" panose="020B0502020104020203" pitchFamily="34" charset="0"/>
              </a:rPr>
              <a:t>IDBs and Housing</a:t>
            </a:r>
            <a:endParaRPr lang="en-US" sz="2800" b="1" dirty="0">
              <a:solidFill>
                <a:srgbClr val="B10F0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90705143-9AE9-4AEB-A6D5-60B7B6321A25}"/>
              </a:ext>
            </a:extLst>
          </p:cNvPr>
          <p:cNvSpPr/>
          <p:nvPr/>
        </p:nvSpPr>
        <p:spPr>
          <a:xfrm>
            <a:off x="702057" y="1645388"/>
            <a:ext cx="10130784" cy="3785652"/>
          </a:xfrm>
          <a:prstGeom prst="rect">
            <a:avLst/>
          </a:prstGeom>
        </p:spPr>
        <p:txBody>
          <a:bodyPr wrap="square">
            <a:spAutoFit/>
          </a:bodyPr>
          <a:lstStyle/>
          <a:p>
            <a:pPr marL="457200" indent="-457200">
              <a:buBlip>
                <a:blip r:embed="rId2">
                  <a:extLst>
                    <a:ext uri="{96DAC541-7B7A-43D3-8B79-37D633B846F1}">
                      <asvg:svgBlip xmlns:asvg="http://schemas.microsoft.com/office/drawing/2016/SVG/main" r:embed="rId3"/>
                    </a:ext>
                  </a:extLst>
                </a:blip>
              </a:buBlip>
            </a:pPr>
            <a:r>
              <a:rPr lang="en-US" sz="2400" b="1" dirty="0">
                <a:solidFill>
                  <a:schemeClr val="tx2">
                    <a:lumMod val="75000"/>
                  </a:schemeClr>
                </a:solidFill>
                <a:latin typeface="Gill Sans MT" panose="020B0502020104020203" pitchFamily="34" charset="0"/>
              </a:rPr>
              <a:t>SB 1137 / HB 1229 </a:t>
            </a:r>
            <a:r>
              <a:rPr lang="en-US" sz="2400" dirty="0">
                <a:solidFill>
                  <a:schemeClr val="tx2">
                    <a:lumMod val="75000"/>
                  </a:schemeClr>
                </a:solidFill>
                <a:latin typeface="Gill Sans MT" panose="020B0502020104020203" pitchFamily="34" charset="0"/>
              </a:rPr>
              <a:t>enables local governments to pledge funds to industrial development boards (IDBs) for the purposes of developing or rehabilitating multifamily housing—but a local government must have third-tier credit rating or better.</a:t>
            </a:r>
          </a:p>
          <a:p>
            <a:pPr marL="457200" indent="-457200">
              <a:buBlip>
                <a:blip r:embed="rId2">
                  <a:extLst>
                    <a:ext uri="{96DAC541-7B7A-43D3-8B79-37D633B846F1}">
                      <asvg:svgBlip xmlns:asvg="http://schemas.microsoft.com/office/drawing/2016/SVG/main" r:embed="rId3"/>
                    </a:ext>
                  </a:extLst>
                </a:blip>
              </a:buBlip>
            </a:pPr>
            <a:r>
              <a:rPr lang="en-US" sz="2400" b="1" dirty="0">
                <a:solidFill>
                  <a:schemeClr val="tx2">
                    <a:lumMod val="75000"/>
                  </a:schemeClr>
                </a:solidFill>
                <a:latin typeface="Gill Sans MT" panose="020B0502020104020203" pitchFamily="34" charset="0"/>
              </a:rPr>
              <a:t>PC 956 </a:t>
            </a:r>
            <a:r>
              <a:rPr lang="en-US" sz="2400" dirty="0">
                <a:solidFill>
                  <a:schemeClr val="tx2">
                    <a:lumMod val="75000"/>
                  </a:schemeClr>
                </a:solidFill>
                <a:latin typeface="Gill Sans MT" panose="020B0502020104020203" pitchFamily="34" charset="0"/>
              </a:rPr>
              <a:t>allows IDBs to make/accept loans and grants for public infrastructure in support of housing, provided they are in counties where economic development projects are expected to generate 1,000 or more new jobs.</a:t>
            </a:r>
          </a:p>
          <a:p>
            <a:pPr marL="457200" indent="-457200">
              <a:buBlip>
                <a:blip r:embed="rId2">
                  <a:extLst>
                    <a:ext uri="{96DAC541-7B7A-43D3-8B79-37D633B846F1}">
                      <asvg:svgBlip xmlns:asvg="http://schemas.microsoft.com/office/drawing/2016/SVG/main" r:embed="rId3"/>
                    </a:ext>
                  </a:extLst>
                </a:blip>
              </a:buBlip>
            </a:pPr>
            <a:r>
              <a:rPr lang="en-US" sz="2400" b="1" dirty="0">
                <a:solidFill>
                  <a:schemeClr val="tx2">
                    <a:lumMod val="75000"/>
                  </a:schemeClr>
                </a:solidFill>
                <a:latin typeface="Gill Sans MT" panose="020B0502020104020203" pitchFamily="34" charset="0"/>
              </a:rPr>
              <a:t>PC 860 </a:t>
            </a:r>
            <a:r>
              <a:rPr lang="en-US" sz="2400" dirty="0">
                <a:solidFill>
                  <a:schemeClr val="tx2">
                    <a:lumMod val="75000"/>
                  </a:schemeClr>
                </a:solidFill>
                <a:latin typeface="Gill Sans MT" panose="020B0502020104020203" pitchFamily="34" charset="0"/>
              </a:rPr>
              <a:t>allows local governments to create special improvement districts to finance infrastructure in support of housing</a:t>
            </a:r>
            <a:r>
              <a:rPr lang="en-US" sz="2400">
                <a:solidFill>
                  <a:schemeClr val="tx2">
                    <a:lumMod val="75000"/>
                  </a:schemeClr>
                </a:solidFill>
                <a:latin typeface="Gill Sans MT" panose="020B0502020104020203" pitchFamily="34" charset="0"/>
              </a:rPr>
              <a:t>, including through IDBs.</a:t>
            </a:r>
            <a:endParaRPr lang="en-US" sz="2400" dirty="0">
              <a:solidFill>
                <a:schemeClr val="tx2">
                  <a:lumMod val="75000"/>
                </a:schemeClr>
              </a:solidFill>
              <a:latin typeface="Gill Sans MT" panose="020B0502020104020203" pitchFamily="34" charset="0"/>
            </a:endParaRPr>
          </a:p>
        </p:txBody>
      </p:sp>
    </p:spTree>
    <p:extLst>
      <p:ext uri="{BB962C8B-B14F-4D97-AF65-F5344CB8AC3E}">
        <p14:creationId xmlns:p14="http://schemas.microsoft.com/office/powerpoint/2010/main" val="3159626250"/>
      </p:ext>
    </p:extLst>
  </p:cSld>
  <p:clrMapOvr>
    <a:masterClrMapping/>
  </p:clrMapOvr>
  <mc:AlternateContent xmlns:mc="http://schemas.openxmlformats.org/markup-compatibility/2006" xmlns:p14="http://schemas.microsoft.com/office/powerpoint/2010/main">
    <mc:Choice Requires="p14">
      <p:transition p14:dur="0" advTm="235155"/>
    </mc:Choice>
    <mc:Fallback xmlns="">
      <p:transition advTm="23515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9F9F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A722C1D-60A2-45E2-9E86-A50108A457F4}"/>
              </a:ext>
            </a:extLst>
          </p:cNvPr>
          <p:cNvSpPr/>
          <p:nvPr/>
        </p:nvSpPr>
        <p:spPr>
          <a:xfrm>
            <a:off x="10421220" y="6257493"/>
            <a:ext cx="1078052" cy="307777"/>
          </a:xfrm>
          <a:prstGeom prst="rect">
            <a:avLst/>
          </a:prstGeom>
        </p:spPr>
        <p:txBody>
          <a:bodyPr wrap="none">
            <a:spAutoFit/>
          </a:bodyPr>
          <a:lstStyle/>
          <a:p>
            <a:r>
              <a:rPr lang="en-US" sz="1400">
                <a:solidFill>
                  <a:schemeClr val="tx2">
                    <a:lumMod val="75000"/>
                  </a:schemeClr>
                </a:solidFill>
                <a:latin typeface="Gill Sans MT" panose="020B0502020104020203" pitchFamily="34" charset="0"/>
              </a:rPr>
              <a:t>TACIR 2024</a:t>
            </a:r>
            <a:endParaRPr lang="en-US" sz="1400" dirty="0"/>
          </a:p>
        </p:txBody>
      </p:sp>
      <p:sp>
        <p:nvSpPr>
          <p:cNvPr id="19" name="Content Placeholder 1">
            <a:extLst>
              <a:ext uri="{FF2B5EF4-FFF2-40B4-BE49-F238E27FC236}">
                <a16:creationId xmlns:a16="http://schemas.microsoft.com/office/drawing/2014/main" id="{B72067D1-DDB9-4068-A085-66BAC5994371}"/>
              </a:ext>
            </a:extLst>
          </p:cNvPr>
          <p:cNvSpPr txBox="1">
            <a:spLocks/>
          </p:cNvSpPr>
          <p:nvPr/>
        </p:nvSpPr>
        <p:spPr>
          <a:xfrm>
            <a:off x="1087655" y="2112902"/>
            <a:ext cx="5091699" cy="38877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4400" b="1" dirty="0">
                <a:solidFill>
                  <a:schemeClr val="tx2">
                    <a:lumMod val="75000"/>
                  </a:schemeClr>
                </a:solidFill>
                <a:latin typeface="Gill Sans MT" panose="020B0502020104020203" pitchFamily="34" charset="0"/>
              </a:rPr>
              <a:t>Part 1:</a:t>
            </a:r>
          </a:p>
          <a:p>
            <a:pPr marL="0" indent="0">
              <a:lnSpc>
                <a:spcPct val="100000"/>
              </a:lnSpc>
              <a:spcBef>
                <a:spcPts val="0"/>
              </a:spcBef>
              <a:buFont typeface="Arial" panose="020B0604020202020204" pitchFamily="34" charset="0"/>
              <a:buNone/>
            </a:pPr>
            <a:r>
              <a:rPr lang="en-US" sz="4400" dirty="0">
                <a:solidFill>
                  <a:schemeClr val="tx2">
                    <a:lumMod val="75000"/>
                  </a:schemeClr>
                </a:solidFill>
                <a:latin typeface="Gill Sans MT" panose="020B0502020104020203" pitchFamily="34" charset="0"/>
              </a:rPr>
              <a:t>TACIR Housing Affordability Study</a:t>
            </a:r>
          </a:p>
        </p:txBody>
      </p:sp>
      <p:sp>
        <p:nvSpPr>
          <p:cNvPr id="20" name="Content Placeholder 1">
            <a:extLst>
              <a:ext uri="{FF2B5EF4-FFF2-40B4-BE49-F238E27FC236}">
                <a16:creationId xmlns:a16="http://schemas.microsoft.com/office/drawing/2014/main" id="{6AD4EDC5-1C04-47FF-A558-C1084B5CC276}"/>
              </a:ext>
            </a:extLst>
          </p:cNvPr>
          <p:cNvSpPr txBox="1">
            <a:spLocks/>
          </p:cNvSpPr>
          <p:nvPr/>
        </p:nvSpPr>
        <p:spPr>
          <a:xfrm>
            <a:off x="6668667" y="2112902"/>
            <a:ext cx="5091699" cy="39809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4400" b="1" dirty="0">
                <a:solidFill>
                  <a:schemeClr val="tx2">
                    <a:lumMod val="75000"/>
                  </a:schemeClr>
                </a:solidFill>
                <a:latin typeface="Gill Sans MT" panose="020B0502020104020203" pitchFamily="34" charset="0"/>
              </a:rPr>
              <a:t>Part 2:</a:t>
            </a:r>
          </a:p>
          <a:p>
            <a:pPr marL="0" indent="0">
              <a:lnSpc>
                <a:spcPct val="100000"/>
              </a:lnSpc>
              <a:spcBef>
                <a:spcPts val="0"/>
              </a:spcBef>
              <a:buFont typeface="Arial" panose="020B0604020202020204" pitchFamily="34" charset="0"/>
              <a:buNone/>
            </a:pPr>
            <a:r>
              <a:rPr lang="en-US" sz="4400" dirty="0">
                <a:solidFill>
                  <a:schemeClr val="tx2">
                    <a:lumMod val="75000"/>
                  </a:schemeClr>
                </a:solidFill>
                <a:latin typeface="Gill Sans MT" panose="020B0502020104020203" pitchFamily="34" charset="0"/>
              </a:rPr>
              <a:t>Legislation on Housing in 2024</a:t>
            </a:r>
          </a:p>
        </p:txBody>
      </p:sp>
      <p:sp>
        <p:nvSpPr>
          <p:cNvPr id="18" name="Rectangle 17">
            <a:extLst>
              <a:ext uri="{FF2B5EF4-FFF2-40B4-BE49-F238E27FC236}">
                <a16:creationId xmlns:a16="http://schemas.microsoft.com/office/drawing/2014/main" id="{A82B6DBF-8DCE-43E8-A3D1-71F5EB6E9E2E}"/>
              </a:ext>
            </a:extLst>
          </p:cNvPr>
          <p:cNvSpPr/>
          <p:nvPr/>
        </p:nvSpPr>
        <p:spPr>
          <a:xfrm>
            <a:off x="933071" y="600507"/>
            <a:ext cx="9358589" cy="892552"/>
          </a:xfrm>
          <a:prstGeom prst="rect">
            <a:avLst/>
          </a:prstGeom>
        </p:spPr>
        <p:txBody>
          <a:bodyPr wrap="square">
            <a:spAutoFit/>
          </a:bodyPr>
          <a:lstStyle/>
          <a:p>
            <a:r>
              <a:rPr lang="en-US" sz="5200" b="1" dirty="0">
                <a:solidFill>
                  <a:srgbClr val="B10F0F"/>
                </a:solidFill>
                <a:latin typeface="Gill Sans MT" panose="020B0502020104020203" pitchFamily="34" charset="0"/>
              </a:rPr>
              <a:t>Contents</a:t>
            </a:r>
            <a:endParaRPr lang="en-US" sz="5200" dirty="0">
              <a:solidFill>
                <a:srgbClr val="B10F0F"/>
              </a:solidFill>
            </a:endParaRPr>
          </a:p>
        </p:txBody>
      </p:sp>
      <p:cxnSp>
        <p:nvCxnSpPr>
          <p:cNvPr id="26" name="Straight Connector 25">
            <a:extLst>
              <a:ext uri="{FF2B5EF4-FFF2-40B4-BE49-F238E27FC236}">
                <a16:creationId xmlns:a16="http://schemas.microsoft.com/office/drawing/2014/main" id="{35AA1EAF-ADC4-4121-8E59-F4BD04E7B642}"/>
              </a:ext>
            </a:extLst>
          </p:cNvPr>
          <p:cNvCxnSpPr>
            <a:cxnSpLocks/>
          </p:cNvCxnSpPr>
          <p:nvPr/>
        </p:nvCxnSpPr>
        <p:spPr>
          <a:xfrm>
            <a:off x="6079431" y="2112902"/>
            <a:ext cx="0" cy="3514293"/>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801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79544"/>
    </mc:Choice>
    <mc:Fallback xmlns="">
      <p:transition spd="slow" advTm="7954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10224090"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Takeaways</a:t>
            </a:r>
            <a:endParaRPr lang="en-US" sz="2800" b="1" dirty="0">
              <a:solidFill>
                <a:srgbClr val="B10F0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7" name="Rectangle 6">
            <a:extLst>
              <a:ext uri="{FF2B5EF4-FFF2-40B4-BE49-F238E27FC236}">
                <a16:creationId xmlns:a16="http://schemas.microsoft.com/office/drawing/2014/main" id="{C763405D-7F1E-469C-A6A5-98335F03D6B2}"/>
              </a:ext>
            </a:extLst>
          </p:cNvPr>
          <p:cNvSpPr/>
          <p:nvPr/>
        </p:nvSpPr>
        <p:spPr>
          <a:xfrm>
            <a:off x="702057" y="1483671"/>
            <a:ext cx="5499959" cy="5262979"/>
          </a:xfrm>
          <a:prstGeom prst="rect">
            <a:avLst/>
          </a:prstGeom>
        </p:spPr>
        <p:txBody>
          <a:bodyPr wrap="square">
            <a:spAutoFit/>
          </a:bodyPr>
          <a:lstStyle/>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Housing affordability is a problem that has been growing for a lot longer than many realize.</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Zoning reforms have the potential to expand the housing supply.</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Many states are pushing housing legislation, and policy innovations elsewhere are getting attention in Tennessee.</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Housing bills passed this year in Tennessee were largely permissive rather than preemptive.</a:t>
            </a: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solidFill>
                <a:schemeClr val="tx2">
                  <a:lumMod val="75000"/>
                </a:schemeClr>
              </a:solidFill>
              <a:latin typeface="Gill Sans MT" panose="020B0502020104020203" pitchFamily="34" charset="0"/>
            </a:endParaRPr>
          </a:p>
        </p:txBody>
      </p:sp>
      <p:sp>
        <p:nvSpPr>
          <p:cNvPr id="11" name="Rectangle 10">
            <a:extLst>
              <a:ext uri="{FF2B5EF4-FFF2-40B4-BE49-F238E27FC236}">
                <a16:creationId xmlns:a16="http://schemas.microsoft.com/office/drawing/2014/main" id="{C58269F6-7C10-415E-8348-89B9FA44E543}"/>
              </a:ext>
            </a:extLst>
          </p:cNvPr>
          <p:cNvSpPr/>
          <p:nvPr/>
        </p:nvSpPr>
        <p:spPr>
          <a:xfrm>
            <a:off x="6496203" y="2453165"/>
            <a:ext cx="4993739" cy="1938992"/>
          </a:xfrm>
          <a:prstGeom prst="rect">
            <a:avLst/>
          </a:prstGeom>
        </p:spPr>
        <p:txBody>
          <a:bodyPr wrap="square">
            <a:spAutoFit/>
          </a:bodyPr>
          <a:lstStyle/>
          <a:p>
            <a:pPr algn="ctr"/>
            <a:r>
              <a:rPr lang="en-US" sz="3000" dirty="0">
                <a:solidFill>
                  <a:schemeClr val="tx2">
                    <a:lumMod val="75000"/>
                  </a:schemeClr>
                </a:solidFill>
                <a:latin typeface="Gill Sans MT" panose="020B0502020104020203" pitchFamily="34" charset="0"/>
              </a:rPr>
              <a:t>Above all:  There is no one factor behind housing affordability—</a:t>
            </a:r>
            <a:br>
              <a:rPr lang="en-US" sz="3000" dirty="0">
                <a:solidFill>
                  <a:schemeClr val="tx2">
                    <a:lumMod val="75000"/>
                  </a:schemeClr>
                </a:solidFill>
                <a:latin typeface="Gill Sans MT" panose="020B0502020104020203" pitchFamily="34" charset="0"/>
              </a:rPr>
            </a:br>
            <a:r>
              <a:rPr lang="en-US" sz="3000" dirty="0">
                <a:solidFill>
                  <a:schemeClr val="tx2">
                    <a:lumMod val="75000"/>
                  </a:schemeClr>
                </a:solidFill>
                <a:latin typeface="Gill Sans MT" panose="020B0502020104020203" pitchFamily="34" charset="0"/>
              </a:rPr>
              <a:t>but </a:t>
            </a:r>
            <a:r>
              <a:rPr lang="en-US" sz="3000" b="1" dirty="0">
                <a:solidFill>
                  <a:schemeClr val="tx2">
                    <a:lumMod val="75000"/>
                  </a:schemeClr>
                </a:solidFill>
                <a:latin typeface="Gill Sans MT" panose="020B0502020104020203" pitchFamily="34" charset="0"/>
              </a:rPr>
              <a:t>supply is key</a:t>
            </a:r>
            <a:r>
              <a:rPr lang="en-US" sz="3000" dirty="0">
                <a:solidFill>
                  <a:schemeClr val="tx2">
                    <a:lumMod val="75000"/>
                  </a:schemeClr>
                </a:solidFill>
                <a:latin typeface="Gill Sans MT" panose="020B0502020104020203" pitchFamily="34" charset="0"/>
              </a:rPr>
              <a:t>.</a:t>
            </a:r>
          </a:p>
        </p:txBody>
      </p:sp>
    </p:spTree>
    <p:extLst>
      <p:ext uri="{BB962C8B-B14F-4D97-AF65-F5344CB8AC3E}">
        <p14:creationId xmlns:p14="http://schemas.microsoft.com/office/powerpoint/2010/main" val="706169466"/>
      </p:ext>
    </p:extLst>
  </p:cSld>
  <p:clrMapOvr>
    <a:masterClrMapping/>
  </p:clrMapOvr>
  <mc:AlternateContent xmlns:mc="http://schemas.openxmlformats.org/markup-compatibility/2006" xmlns:p14="http://schemas.microsoft.com/office/powerpoint/2010/main">
    <mc:Choice Requires="p14">
      <p:transition p14:dur="0" advTm="235155"/>
    </mc:Choice>
    <mc:Fallback xmlns="">
      <p:transition advTm="23515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90705143-9AE9-4AEB-A6D5-60B7B6321A25}"/>
              </a:ext>
            </a:extLst>
          </p:cNvPr>
          <p:cNvSpPr/>
          <p:nvPr/>
        </p:nvSpPr>
        <p:spPr>
          <a:xfrm>
            <a:off x="4387222" y="2982724"/>
            <a:ext cx="3417555" cy="892552"/>
          </a:xfrm>
          <a:prstGeom prst="rect">
            <a:avLst/>
          </a:prstGeom>
        </p:spPr>
        <p:txBody>
          <a:bodyPr wrap="square">
            <a:spAutoFit/>
          </a:bodyPr>
          <a:lstStyle/>
          <a:p>
            <a:pPr algn="ctr"/>
            <a:r>
              <a:rPr lang="en-US" sz="5200" b="1" dirty="0">
                <a:solidFill>
                  <a:schemeClr val="tx2">
                    <a:lumMod val="75000"/>
                  </a:schemeClr>
                </a:solidFill>
                <a:latin typeface="Gill Sans MT" panose="020B0502020104020203" pitchFamily="34" charset="0"/>
              </a:rPr>
              <a:t>Thank You</a:t>
            </a:r>
          </a:p>
        </p:txBody>
      </p:sp>
      <p:sp>
        <p:nvSpPr>
          <p:cNvPr id="7" name="Rectangle 6">
            <a:extLst>
              <a:ext uri="{FF2B5EF4-FFF2-40B4-BE49-F238E27FC236}">
                <a16:creationId xmlns:a16="http://schemas.microsoft.com/office/drawing/2014/main" id="{E4A73035-0AD8-4BB8-A781-FD612CAA50B4}"/>
              </a:ext>
            </a:extLst>
          </p:cNvPr>
          <p:cNvSpPr/>
          <p:nvPr/>
        </p:nvSpPr>
        <p:spPr>
          <a:xfrm>
            <a:off x="1394501" y="4617336"/>
            <a:ext cx="9402996" cy="461665"/>
          </a:xfrm>
          <a:prstGeom prst="rect">
            <a:avLst/>
          </a:prstGeom>
        </p:spPr>
        <p:txBody>
          <a:bodyPr wrap="square">
            <a:spAutoFit/>
          </a:bodyPr>
          <a:lstStyle/>
          <a:p>
            <a:pPr algn="ctr"/>
            <a:r>
              <a:rPr lang="en-US" sz="2400" dirty="0">
                <a:solidFill>
                  <a:schemeClr val="tx2">
                    <a:lumMod val="75000"/>
                  </a:schemeClr>
                </a:solidFill>
                <a:latin typeface="Gill Sans MT" panose="020B0502020104020203" pitchFamily="34" charset="0"/>
              </a:rPr>
              <a:t>For more information, visit:  www.tn.gov/tacir</a:t>
            </a:r>
            <a:endParaRPr lang="en-US" sz="2800" dirty="0"/>
          </a:p>
        </p:txBody>
      </p:sp>
    </p:spTree>
    <p:extLst>
      <p:ext uri="{BB962C8B-B14F-4D97-AF65-F5344CB8AC3E}">
        <p14:creationId xmlns:p14="http://schemas.microsoft.com/office/powerpoint/2010/main" val="293106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5169F60-6DF9-4076-A04A-292EAD596B0C}"/>
              </a:ext>
            </a:extLst>
          </p:cNvPr>
          <p:cNvSpPr txBox="1">
            <a:spLocks/>
          </p:cNvSpPr>
          <p:nvPr/>
        </p:nvSpPr>
        <p:spPr>
          <a:xfrm>
            <a:off x="750038" y="905068"/>
            <a:ext cx="4008574" cy="52344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b="1" dirty="0">
                <a:solidFill>
                  <a:schemeClr val="tx2">
                    <a:lumMod val="75000"/>
                  </a:schemeClr>
                </a:solidFill>
                <a:latin typeface="Gill Sans MT" panose="020B0502020104020203" pitchFamily="34" charset="0"/>
              </a:rPr>
              <a:t>Part 1:</a:t>
            </a:r>
          </a:p>
          <a:p>
            <a:r>
              <a:rPr lang="en-US" sz="4800" b="1" dirty="0">
                <a:solidFill>
                  <a:schemeClr val="tx2">
                    <a:lumMod val="75000"/>
                  </a:schemeClr>
                </a:solidFill>
                <a:latin typeface="Gill Sans MT" panose="020B0502020104020203" pitchFamily="34" charset="0"/>
              </a:rPr>
              <a:t>The TACIR Housing Affordability Study</a:t>
            </a:r>
            <a:endParaRPr lang="en-US" sz="4800" dirty="0">
              <a:solidFill>
                <a:srgbClr val="B10F0F"/>
              </a:solidFill>
              <a:latin typeface="Gill Sans MT" panose="020B0502020104020203" pitchFamily="34" charset="0"/>
            </a:endParaRPr>
          </a:p>
        </p:txBody>
      </p:sp>
      <p:cxnSp>
        <p:nvCxnSpPr>
          <p:cNvPr id="12" name="Straight Connector 11">
            <a:extLst>
              <a:ext uri="{FF2B5EF4-FFF2-40B4-BE49-F238E27FC236}">
                <a16:creationId xmlns:a16="http://schemas.microsoft.com/office/drawing/2014/main" id="{8FAF4173-8524-443F-A352-A265EC3B55BD}"/>
              </a:ext>
            </a:extLst>
          </p:cNvPr>
          <p:cNvCxnSpPr>
            <a:cxnSpLocks/>
          </p:cNvCxnSpPr>
          <p:nvPr/>
        </p:nvCxnSpPr>
        <p:spPr>
          <a:xfrm>
            <a:off x="5094514" y="905069"/>
            <a:ext cx="0" cy="5234473"/>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34F4C8C-06B5-409A-A35B-6BDC25569719}"/>
              </a:ext>
            </a:extLst>
          </p:cNvPr>
          <p:cNvSpPr/>
          <p:nvPr/>
        </p:nvSpPr>
        <p:spPr>
          <a:xfrm>
            <a:off x="5827195" y="2274838"/>
            <a:ext cx="5614767" cy="3416320"/>
          </a:xfrm>
          <a:prstGeom prst="rect">
            <a:avLst/>
          </a:prstGeom>
        </p:spPr>
        <p:txBody>
          <a:bodyPr wrap="square">
            <a:spAutoFit/>
          </a:bodyPr>
          <a:lstStyle/>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Housing affordability has gotten worse by every metric, but it’s also a problem that has been growing for a lot longer than many realize.</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There is no one factor behind housing affordability—but supply is key.</a:t>
            </a:r>
          </a:p>
          <a:p>
            <a:pPr marL="457200" indent="-457200">
              <a:buFont typeface="Arial" panose="020B0604020202020204" pitchFamily="34" charset="0"/>
              <a:buChar char="•"/>
            </a:pPr>
            <a:r>
              <a:rPr lang="en-US" sz="2400" dirty="0">
                <a:solidFill>
                  <a:schemeClr val="tx2">
                    <a:lumMod val="75000"/>
                  </a:schemeClr>
                </a:solidFill>
                <a:latin typeface="Gill Sans MT" panose="020B0502020104020203" pitchFamily="34" charset="0"/>
              </a:rPr>
              <a:t>Zoning reforms have the potential to expand the housing supply.</a:t>
            </a:r>
          </a:p>
          <a:p>
            <a:pPr marL="457200" indent="-457200">
              <a:buFont typeface="Arial" panose="020B0604020202020204" pitchFamily="34" charset="0"/>
              <a:buChar char="•"/>
            </a:pPr>
            <a:endParaRPr lang="en-US" sz="2400" dirty="0"/>
          </a:p>
        </p:txBody>
      </p:sp>
      <p:sp>
        <p:nvSpPr>
          <p:cNvPr id="4" name="Rectangle 3">
            <a:extLst>
              <a:ext uri="{FF2B5EF4-FFF2-40B4-BE49-F238E27FC236}">
                <a16:creationId xmlns:a16="http://schemas.microsoft.com/office/drawing/2014/main" id="{7A0CF78E-B1A7-4556-8EB6-D920439F0923}"/>
              </a:ext>
            </a:extLst>
          </p:cNvPr>
          <p:cNvSpPr/>
          <p:nvPr/>
        </p:nvSpPr>
        <p:spPr>
          <a:xfrm>
            <a:off x="6282612" y="1751618"/>
            <a:ext cx="4951435" cy="523220"/>
          </a:xfrm>
          <a:prstGeom prst="rect">
            <a:avLst/>
          </a:prstGeom>
        </p:spPr>
        <p:txBody>
          <a:bodyPr wrap="square">
            <a:spAutoFit/>
          </a:bodyPr>
          <a:lstStyle/>
          <a:p>
            <a:r>
              <a:rPr lang="en-US" sz="2800" b="1" dirty="0">
                <a:solidFill>
                  <a:srgbClr val="B10F0F"/>
                </a:solidFill>
                <a:latin typeface="Gill Sans MT" panose="020B0502020104020203" pitchFamily="34" charset="0"/>
              </a:rPr>
              <a:t>Key Takeaways</a:t>
            </a:r>
            <a:endParaRPr lang="en-US" sz="2800" b="1" dirty="0"/>
          </a:p>
        </p:txBody>
      </p:sp>
      <p:sp>
        <p:nvSpPr>
          <p:cNvPr id="10" name="Rectangle 9">
            <a:extLst>
              <a:ext uri="{FF2B5EF4-FFF2-40B4-BE49-F238E27FC236}">
                <a16:creationId xmlns:a16="http://schemas.microsoft.com/office/drawing/2014/main" id="{8A0D0D2C-B2AB-4B99-B19A-CB90AB7225D1}"/>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Tree>
    <p:extLst>
      <p:ext uri="{BB962C8B-B14F-4D97-AF65-F5344CB8AC3E}">
        <p14:creationId xmlns:p14="http://schemas.microsoft.com/office/powerpoint/2010/main" val="409061007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21611"/>
    </mc:Choice>
    <mc:Fallback xmlns="">
      <p:transition spd="slow" advTm="12161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8FAF4173-8524-443F-A352-A265EC3B55BD}"/>
              </a:ext>
            </a:extLst>
          </p:cNvPr>
          <p:cNvCxnSpPr>
            <a:cxnSpLocks/>
          </p:cNvCxnSpPr>
          <p:nvPr/>
        </p:nvCxnSpPr>
        <p:spPr>
          <a:xfrm>
            <a:off x="4245638" y="1055148"/>
            <a:ext cx="0" cy="5234473"/>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534F4C8C-06B5-409A-A35B-6BDC25569719}"/>
              </a:ext>
            </a:extLst>
          </p:cNvPr>
          <p:cNvSpPr/>
          <p:nvPr/>
        </p:nvSpPr>
        <p:spPr>
          <a:xfrm>
            <a:off x="1039029" y="1844649"/>
            <a:ext cx="2924919" cy="1569660"/>
          </a:xfrm>
          <a:prstGeom prst="rect">
            <a:avLst/>
          </a:prstGeom>
        </p:spPr>
        <p:txBody>
          <a:bodyPr wrap="square">
            <a:spAutoFit/>
          </a:bodyPr>
          <a:lstStyle/>
          <a:p>
            <a:r>
              <a:rPr lang="en-US" sz="2400" dirty="0">
                <a:solidFill>
                  <a:schemeClr val="tx2">
                    <a:lumMod val="75000"/>
                  </a:schemeClr>
                </a:solidFill>
                <a:latin typeface="Gill Sans MT" panose="020B0502020104020203" pitchFamily="34" charset="0"/>
              </a:rPr>
              <a:t>Median sales price of all homes in TN, 2022 (but $408,000 for new homes)</a:t>
            </a:r>
            <a:endParaRPr lang="en-US" sz="2400" dirty="0"/>
          </a:p>
        </p:txBody>
      </p:sp>
      <p:sp>
        <p:nvSpPr>
          <p:cNvPr id="4" name="Rectangle 3">
            <a:extLst>
              <a:ext uri="{FF2B5EF4-FFF2-40B4-BE49-F238E27FC236}">
                <a16:creationId xmlns:a16="http://schemas.microsoft.com/office/drawing/2014/main" id="{7A0CF78E-B1A7-4556-8EB6-D920439F0923}"/>
              </a:ext>
            </a:extLst>
          </p:cNvPr>
          <p:cNvSpPr/>
          <p:nvPr/>
        </p:nvSpPr>
        <p:spPr>
          <a:xfrm>
            <a:off x="1132335" y="1055148"/>
            <a:ext cx="3113303" cy="830997"/>
          </a:xfrm>
          <a:prstGeom prst="rect">
            <a:avLst/>
          </a:prstGeom>
        </p:spPr>
        <p:txBody>
          <a:bodyPr wrap="square">
            <a:spAutoFit/>
          </a:bodyPr>
          <a:lstStyle/>
          <a:p>
            <a:r>
              <a:rPr lang="en-US" sz="4800" b="1" dirty="0">
                <a:solidFill>
                  <a:srgbClr val="B10F0F"/>
                </a:solidFill>
                <a:latin typeface="Gill Sans MT" panose="020B0502020104020203" pitchFamily="34" charset="0"/>
              </a:rPr>
              <a:t>$325,000</a:t>
            </a:r>
            <a:endParaRPr lang="en-US" sz="4800" b="1" dirty="0"/>
          </a:p>
        </p:txBody>
      </p:sp>
      <p:sp>
        <p:nvSpPr>
          <p:cNvPr id="6" name="Rectangle 5">
            <a:extLst>
              <a:ext uri="{FF2B5EF4-FFF2-40B4-BE49-F238E27FC236}">
                <a16:creationId xmlns:a16="http://schemas.microsoft.com/office/drawing/2014/main" id="{F55DAC90-579F-43E1-A489-E8E4129E2AE9}"/>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9" name="Rectangle 8">
            <a:extLst>
              <a:ext uri="{FF2B5EF4-FFF2-40B4-BE49-F238E27FC236}">
                <a16:creationId xmlns:a16="http://schemas.microsoft.com/office/drawing/2014/main" id="{2EB19B2A-CB35-4185-9D3C-A70B5659FF48}"/>
              </a:ext>
            </a:extLst>
          </p:cNvPr>
          <p:cNvSpPr/>
          <p:nvPr/>
        </p:nvSpPr>
        <p:spPr>
          <a:xfrm>
            <a:off x="1093465" y="3740426"/>
            <a:ext cx="3113303" cy="830997"/>
          </a:xfrm>
          <a:prstGeom prst="rect">
            <a:avLst/>
          </a:prstGeom>
        </p:spPr>
        <p:txBody>
          <a:bodyPr wrap="square">
            <a:spAutoFit/>
          </a:bodyPr>
          <a:lstStyle/>
          <a:p>
            <a:r>
              <a:rPr lang="en-US" sz="4800" b="1" dirty="0">
                <a:solidFill>
                  <a:srgbClr val="B10F0F"/>
                </a:solidFill>
                <a:latin typeface="Gill Sans MT" panose="020B0502020104020203" pitchFamily="34" charset="0"/>
              </a:rPr>
              <a:t>5.1</a:t>
            </a:r>
            <a:endParaRPr lang="en-US" sz="4800" b="1" dirty="0"/>
          </a:p>
        </p:txBody>
      </p:sp>
      <p:sp>
        <p:nvSpPr>
          <p:cNvPr id="10" name="Rectangle 9">
            <a:extLst>
              <a:ext uri="{FF2B5EF4-FFF2-40B4-BE49-F238E27FC236}">
                <a16:creationId xmlns:a16="http://schemas.microsoft.com/office/drawing/2014/main" id="{5CD95323-6664-4DDF-BF84-361A335AF7C4}"/>
              </a:ext>
            </a:extLst>
          </p:cNvPr>
          <p:cNvSpPr/>
          <p:nvPr/>
        </p:nvSpPr>
        <p:spPr>
          <a:xfrm>
            <a:off x="4593990" y="1055148"/>
            <a:ext cx="3113303" cy="830997"/>
          </a:xfrm>
          <a:prstGeom prst="rect">
            <a:avLst/>
          </a:prstGeom>
        </p:spPr>
        <p:txBody>
          <a:bodyPr wrap="square">
            <a:spAutoFit/>
          </a:bodyPr>
          <a:lstStyle/>
          <a:p>
            <a:r>
              <a:rPr lang="en-US" sz="4800" b="1" dirty="0">
                <a:solidFill>
                  <a:srgbClr val="B10F0F"/>
                </a:solidFill>
                <a:latin typeface="Gill Sans MT" panose="020B0502020104020203" pitchFamily="34" charset="0"/>
              </a:rPr>
              <a:t>86</a:t>
            </a:r>
            <a:endParaRPr lang="en-US" sz="4800" b="1" dirty="0"/>
          </a:p>
        </p:txBody>
      </p:sp>
      <p:sp>
        <p:nvSpPr>
          <p:cNvPr id="13" name="Rectangle 12">
            <a:extLst>
              <a:ext uri="{FF2B5EF4-FFF2-40B4-BE49-F238E27FC236}">
                <a16:creationId xmlns:a16="http://schemas.microsoft.com/office/drawing/2014/main" id="{361B9CE3-8838-414C-82F4-62250603F02F}"/>
              </a:ext>
            </a:extLst>
          </p:cNvPr>
          <p:cNvSpPr/>
          <p:nvPr/>
        </p:nvSpPr>
        <p:spPr>
          <a:xfrm>
            <a:off x="4593989" y="1866414"/>
            <a:ext cx="3215729" cy="1569660"/>
          </a:xfrm>
          <a:prstGeom prst="rect">
            <a:avLst/>
          </a:prstGeom>
        </p:spPr>
        <p:txBody>
          <a:bodyPr wrap="square">
            <a:spAutoFit/>
          </a:bodyPr>
          <a:lstStyle/>
          <a:p>
            <a:r>
              <a:rPr lang="en-US" sz="2400" dirty="0">
                <a:solidFill>
                  <a:schemeClr val="tx2">
                    <a:lumMod val="75000"/>
                  </a:schemeClr>
                </a:solidFill>
                <a:latin typeface="Gill Sans MT" panose="020B0502020104020203" pitchFamily="34" charset="0"/>
              </a:rPr>
              <a:t>TN counties where a teacher on median salary can’t afford the median-priced home</a:t>
            </a:r>
          </a:p>
        </p:txBody>
      </p:sp>
      <p:cxnSp>
        <p:nvCxnSpPr>
          <p:cNvPr id="14" name="Straight Connector 13">
            <a:extLst>
              <a:ext uri="{FF2B5EF4-FFF2-40B4-BE49-F238E27FC236}">
                <a16:creationId xmlns:a16="http://schemas.microsoft.com/office/drawing/2014/main" id="{1C79A016-1FF2-4843-BDAD-B3D173337CDC}"/>
              </a:ext>
            </a:extLst>
          </p:cNvPr>
          <p:cNvCxnSpPr>
            <a:cxnSpLocks/>
          </p:cNvCxnSpPr>
          <p:nvPr/>
        </p:nvCxnSpPr>
        <p:spPr>
          <a:xfrm flipH="1">
            <a:off x="796423" y="3623534"/>
            <a:ext cx="3306354" cy="0"/>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07CDAB5-2E9D-4634-BEB5-55941BA48DC7}"/>
              </a:ext>
            </a:extLst>
          </p:cNvPr>
          <p:cNvCxnSpPr>
            <a:cxnSpLocks/>
          </p:cNvCxnSpPr>
          <p:nvPr/>
        </p:nvCxnSpPr>
        <p:spPr>
          <a:xfrm flipH="1">
            <a:off x="4335625" y="3623534"/>
            <a:ext cx="3520750" cy="0"/>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51E7A8E-B08B-4A65-8DCF-C0486ED41A32}"/>
              </a:ext>
            </a:extLst>
          </p:cNvPr>
          <p:cNvSpPr/>
          <p:nvPr/>
        </p:nvSpPr>
        <p:spPr>
          <a:xfrm>
            <a:off x="1093465" y="4531961"/>
            <a:ext cx="3113303" cy="1569660"/>
          </a:xfrm>
          <a:prstGeom prst="rect">
            <a:avLst/>
          </a:prstGeom>
        </p:spPr>
        <p:txBody>
          <a:bodyPr wrap="square">
            <a:spAutoFit/>
          </a:bodyPr>
          <a:lstStyle/>
          <a:p>
            <a:r>
              <a:rPr lang="en-US" sz="2400" dirty="0">
                <a:solidFill>
                  <a:schemeClr val="tx2">
                    <a:lumMod val="75000"/>
                  </a:schemeClr>
                </a:solidFill>
                <a:latin typeface="Gill Sans MT" panose="020B0502020104020203" pitchFamily="34" charset="0"/>
              </a:rPr>
              <a:t>Ratio of median home price to median household income in TN in 2022</a:t>
            </a:r>
            <a:endParaRPr lang="en-US" sz="2400" dirty="0"/>
          </a:p>
        </p:txBody>
      </p:sp>
      <p:cxnSp>
        <p:nvCxnSpPr>
          <p:cNvPr id="17" name="Straight Connector 16">
            <a:extLst>
              <a:ext uri="{FF2B5EF4-FFF2-40B4-BE49-F238E27FC236}">
                <a16:creationId xmlns:a16="http://schemas.microsoft.com/office/drawing/2014/main" id="{E68409F0-2955-4D1D-BF14-E6AA8CA6492F}"/>
              </a:ext>
            </a:extLst>
          </p:cNvPr>
          <p:cNvCxnSpPr>
            <a:cxnSpLocks/>
          </p:cNvCxnSpPr>
          <p:nvPr/>
        </p:nvCxnSpPr>
        <p:spPr>
          <a:xfrm flipH="1">
            <a:off x="8089853" y="3623534"/>
            <a:ext cx="3072877" cy="0"/>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5EB8B9-8026-4138-8AA6-1313B528F35B}"/>
              </a:ext>
            </a:extLst>
          </p:cNvPr>
          <p:cNvCxnSpPr>
            <a:cxnSpLocks/>
          </p:cNvCxnSpPr>
          <p:nvPr/>
        </p:nvCxnSpPr>
        <p:spPr>
          <a:xfrm>
            <a:off x="7990320" y="1055148"/>
            <a:ext cx="0" cy="5234473"/>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4CEA831D-4985-487B-8243-173270612390}"/>
              </a:ext>
            </a:extLst>
          </p:cNvPr>
          <p:cNvSpPr/>
          <p:nvPr/>
        </p:nvSpPr>
        <p:spPr>
          <a:xfrm>
            <a:off x="8133385" y="1067480"/>
            <a:ext cx="3113303" cy="830997"/>
          </a:xfrm>
          <a:prstGeom prst="rect">
            <a:avLst/>
          </a:prstGeom>
        </p:spPr>
        <p:txBody>
          <a:bodyPr wrap="square">
            <a:spAutoFit/>
          </a:bodyPr>
          <a:lstStyle/>
          <a:p>
            <a:r>
              <a:rPr lang="en-US" sz="4800" b="1" dirty="0">
                <a:solidFill>
                  <a:srgbClr val="B10F0F"/>
                </a:solidFill>
                <a:latin typeface="Gill Sans MT" panose="020B0502020104020203" pitchFamily="34" charset="0"/>
              </a:rPr>
              <a:t>97</a:t>
            </a:r>
            <a:endParaRPr lang="en-US" sz="4800" b="1" dirty="0"/>
          </a:p>
        </p:txBody>
      </p:sp>
      <p:sp>
        <p:nvSpPr>
          <p:cNvPr id="24" name="Rectangle 23">
            <a:extLst>
              <a:ext uri="{FF2B5EF4-FFF2-40B4-BE49-F238E27FC236}">
                <a16:creationId xmlns:a16="http://schemas.microsoft.com/office/drawing/2014/main" id="{35E3A813-31AA-4C81-ACD9-06114FABA589}"/>
              </a:ext>
            </a:extLst>
          </p:cNvPr>
          <p:cNvSpPr/>
          <p:nvPr/>
        </p:nvSpPr>
        <p:spPr>
          <a:xfrm>
            <a:off x="8226693" y="1873395"/>
            <a:ext cx="3019995" cy="1200329"/>
          </a:xfrm>
          <a:prstGeom prst="rect">
            <a:avLst/>
          </a:prstGeom>
        </p:spPr>
        <p:txBody>
          <a:bodyPr wrap="square">
            <a:spAutoFit/>
          </a:bodyPr>
          <a:lstStyle/>
          <a:p>
            <a:r>
              <a:rPr lang="en-US" sz="2400" dirty="0">
                <a:solidFill>
                  <a:schemeClr val="tx2">
                    <a:lumMod val="75000"/>
                  </a:schemeClr>
                </a:solidFill>
                <a:latin typeface="Gill Sans MT" panose="020B0502020104020203" pitchFamily="34" charset="0"/>
              </a:rPr>
              <a:t>Hours per week at minimum wage needed to afford rent in TN</a:t>
            </a:r>
            <a:endParaRPr lang="en-US" sz="2400" dirty="0"/>
          </a:p>
        </p:txBody>
      </p:sp>
      <p:sp>
        <p:nvSpPr>
          <p:cNvPr id="25" name="Rectangle 24">
            <a:extLst>
              <a:ext uri="{FF2B5EF4-FFF2-40B4-BE49-F238E27FC236}">
                <a16:creationId xmlns:a16="http://schemas.microsoft.com/office/drawing/2014/main" id="{9E7924E8-3D7F-4529-B874-08BD666725EF}"/>
              </a:ext>
            </a:extLst>
          </p:cNvPr>
          <p:cNvSpPr/>
          <p:nvPr/>
        </p:nvSpPr>
        <p:spPr>
          <a:xfrm>
            <a:off x="8148954" y="3721903"/>
            <a:ext cx="3113303" cy="830997"/>
          </a:xfrm>
          <a:prstGeom prst="rect">
            <a:avLst/>
          </a:prstGeom>
        </p:spPr>
        <p:txBody>
          <a:bodyPr wrap="square">
            <a:spAutoFit/>
          </a:bodyPr>
          <a:lstStyle/>
          <a:p>
            <a:r>
              <a:rPr lang="en-US" sz="4800" b="1" dirty="0">
                <a:solidFill>
                  <a:srgbClr val="B10F0F"/>
                </a:solidFill>
                <a:latin typeface="Gill Sans MT" panose="020B0502020104020203" pitchFamily="34" charset="0"/>
              </a:rPr>
              <a:t>~1/8</a:t>
            </a:r>
            <a:endParaRPr lang="en-US" sz="4800" b="1" dirty="0"/>
          </a:p>
        </p:txBody>
      </p:sp>
      <p:sp>
        <p:nvSpPr>
          <p:cNvPr id="26" name="Rectangle 25">
            <a:extLst>
              <a:ext uri="{FF2B5EF4-FFF2-40B4-BE49-F238E27FC236}">
                <a16:creationId xmlns:a16="http://schemas.microsoft.com/office/drawing/2014/main" id="{95E8B8A5-6BE0-459A-9F6F-53EF1475AE67}"/>
              </a:ext>
            </a:extLst>
          </p:cNvPr>
          <p:cNvSpPr/>
          <p:nvPr/>
        </p:nvSpPr>
        <p:spPr>
          <a:xfrm>
            <a:off x="8226693" y="4469410"/>
            <a:ext cx="3019995" cy="1938992"/>
          </a:xfrm>
          <a:prstGeom prst="rect">
            <a:avLst/>
          </a:prstGeom>
        </p:spPr>
        <p:txBody>
          <a:bodyPr wrap="square">
            <a:spAutoFit/>
          </a:bodyPr>
          <a:lstStyle/>
          <a:p>
            <a:r>
              <a:rPr lang="en-US" sz="2400" dirty="0">
                <a:solidFill>
                  <a:schemeClr val="tx2">
                    <a:lumMod val="75000"/>
                  </a:schemeClr>
                </a:solidFill>
                <a:latin typeface="Gill Sans MT" panose="020B0502020104020203" pitchFamily="34" charset="0"/>
              </a:rPr>
              <a:t>TN households are </a:t>
            </a:r>
            <a:r>
              <a:rPr lang="en-US" sz="2400" i="1" dirty="0">
                <a:solidFill>
                  <a:schemeClr val="tx2">
                    <a:lumMod val="75000"/>
                  </a:schemeClr>
                </a:solidFill>
                <a:latin typeface="Gill Sans MT" panose="020B0502020104020203" pitchFamily="34" charset="0"/>
              </a:rPr>
              <a:t>severely</a:t>
            </a:r>
            <a:r>
              <a:rPr lang="en-US" sz="2400" dirty="0">
                <a:solidFill>
                  <a:schemeClr val="tx2">
                    <a:lumMod val="75000"/>
                  </a:schemeClr>
                </a:solidFill>
                <a:latin typeface="Gill Sans MT" panose="020B0502020104020203" pitchFamily="34" charset="0"/>
              </a:rPr>
              <a:t> cost-burdened—spending at least half of income on housing</a:t>
            </a:r>
            <a:endParaRPr lang="en-US" sz="2400" dirty="0"/>
          </a:p>
        </p:txBody>
      </p:sp>
      <p:sp>
        <p:nvSpPr>
          <p:cNvPr id="27" name="Rectangle 26">
            <a:extLst>
              <a:ext uri="{FF2B5EF4-FFF2-40B4-BE49-F238E27FC236}">
                <a16:creationId xmlns:a16="http://schemas.microsoft.com/office/drawing/2014/main" id="{1E97E329-8B6B-45AE-9838-6A13BA787BA9}"/>
              </a:ext>
            </a:extLst>
          </p:cNvPr>
          <p:cNvSpPr/>
          <p:nvPr/>
        </p:nvSpPr>
        <p:spPr>
          <a:xfrm>
            <a:off x="4558221" y="3740426"/>
            <a:ext cx="3113303" cy="830997"/>
          </a:xfrm>
          <a:prstGeom prst="rect">
            <a:avLst/>
          </a:prstGeom>
        </p:spPr>
        <p:txBody>
          <a:bodyPr wrap="square">
            <a:spAutoFit/>
          </a:bodyPr>
          <a:lstStyle/>
          <a:p>
            <a:r>
              <a:rPr lang="en-US" sz="4800" b="1" dirty="0">
                <a:solidFill>
                  <a:srgbClr val="B10F0F"/>
                </a:solidFill>
                <a:latin typeface="Gill Sans MT" panose="020B0502020104020203" pitchFamily="34" charset="0"/>
              </a:rPr>
              <a:t>1.1%</a:t>
            </a:r>
            <a:endParaRPr lang="en-US" sz="4800" b="1" dirty="0"/>
          </a:p>
        </p:txBody>
      </p:sp>
      <p:sp>
        <p:nvSpPr>
          <p:cNvPr id="28" name="Rectangle 27">
            <a:extLst>
              <a:ext uri="{FF2B5EF4-FFF2-40B4-BE49-F238E27FC236}">
                <a16:creationId xmlns:a16="http://schemas.microsoft.com/office/drawing/2014/main" id="{C171E35C-CD0E-49FD-BBD9-3538F5F41FE4}"/>
              </a:ext>
            </a:extLst>
          </p:cNvPr>
          <p:cNvSpPr/>
          <p:nvPr/>
        </p:nvSpPr>
        <p:spPr>
          <a:xfrm>
            <a:off x="4558220" y="4551692"/>
            <a:ext cx="3215729" cy="830997"/>
          </a:xfrm>
          <a:prstGeom prst="rect">
            <a:avLst/>
          </a:prstGeom>
        </p:spPr>
        <p:txBody>
          <a:bodyPr wrap="square">
            <a:spAutoFit/>
          </a:bodyPr>
          <a:lstStyle/>
          <a:p>
            <a:r>
              <a:rPr lang="en-US" sz="2400" dirty="0">
                <a:solidFill>
                  <a:schemeClr val="tx2">
                    <a:lumMod val="75000"/>
                  </a:schemeClr>
                </a:solidFill>
                <a:latin typeface="Gill Sans MT" panose="020B0502020104020203" pitchFamily="34" charset="0"/>
              </a:rPr>
              <a:t>Homeowner vacancy rate in TN</a:t>
            </a:r>
          </a:p>
        </p:txBody>
      </p:sp>
      <p:sp>
        <p:nvSpPr>
          <p:cNvPr id="29" name="Rectangle 28">
            <a:extLst>
              <a:ext uri="{FF2B5EF4-FFF2-40B4-BE49-F238E27FC236}">
                <a16:creationId xmlns:a16="http://schemas.microsoft.com/office/drawing/2014/main" id="{16E72719-E708-4F13-A742-7208A6E591AB}"/>
              </a:ext>
            </a:extLst>
          </p:cNvPr>
          <p:cNvSpPr/>
          <p:nvPr/>
        </p:nvSpPr>
        <p:spPr>
          <a:xfrm>
            <a:off x="700393" y="326246"/>
            <a:ext cx="9521633" cy="523220"/>
          </a:xfrm>
          <a:prstGeom prst="rect">
            <a:avLst/>
          </a:prstGeom>
        </p:spPr>
        <p:txBody>
          <a:bodyPr wrap="square">
            <a:spAutoFit/>
          </a:bodyPr>
          <a:lstStyle/>
          <a:p>
            <a:r>
              <a:rPr lang="en-US" sz="2800" b="1" dirty="0">
                <a:solidFill>
                  <a:srgbClr val="323E4F"/>
                </a:solidFill>
                <a:latin typeface="Gill Sans MT" panose="020B0502020104020203" pitchFamily="34" charset="0"/>
              </a:rPr>
              <a:t>Housing Affordability:  Different Measures, Same Result</a:t>
            </a:r>
            <a:endParaRPr lang="en-US" sz="2800" b="1" dirty="0">
              <a:solidFill>
                <a:srgbClr val="323E4F"/>
              </a:solidFill>
            </a:endParaRPr>
          </a:p>
        </p:txBody>
      </p:sp>
    </p:spTree>
    <p:extLst>
      <p:ext uri="{BB962C8B-B14F-4D97-AF65-F5344CB8AC3E}">
        <p14:creationId xmlns:p14="http://schemas.microsoft.com/office/powerpoint/2010/main" val="7408085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30478"/>
    </mc:Choice>
    <mc:Fallback xmlns="">
      <p:transition spd="slow" advTm="23047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DAD72C5-E1CD-44FF-941B-597C6CF0A2D4}"/>
              </a:ext>
            </a:extLst>
          </p:cNvPr>
          <p:cNvGraphicFramePr/>
          <p:nvPr>
            <p:extLst>
              <p:ext uri="{D42A27DB-BD31-4B8C-83A1-F6EECF244321}">
                <p14:modId xmlns:p14="http://schemas.microsoft.com/office/powerpoint/2010/main" val="4154796600"/>
              </p:ext>
            </p:extLst>
          </p:nvPr>
        </p:nvGraphicFramePr>
        <p:xfrm>
          <a:off x="692727" y="773084"/>
          <a:ext cx="10806545" cy="5644342"/>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1E30A1F3-106C-42F9-B44E-471EDD01A1E4}"/>
              </a:ext>
            </a:extLst>
          </p:cNvPr>
          <p:cNvSpPr/>
          <p:nvPr/>
        </p:nvSpPr>
        <p:spPr>
          <a:xfrm>
            <a:off x="692727" y="255908"/>
            <a:ext cx="5633428" cy="400110"/>
          </a:xfrm>
          <a:prstGeom prst="rect">
            <a:avLst/>
          </a:prstGeom>
        </p:spPr>
        <p:txBody>
          <a:bodyPr wrap="square">
            <a:spAutoFit/>
          </a:bodyPr>
          <a:lstStyle/>
          <a:p>
            <a:r>
              <a:rPr lang="en-US" sz="2000" b="1" dirty="0">
                <a:solidFill>
                  <a:schemeClr val="tx2">
                    <a:lumMod val="75000"/>
                  </a:schemeClr>
                </a:solidFill>
                <a:latin typeface="Gill Sans MT" panose="020B0502020104020203" pitchFamily="34" charset="0"/>
              </a:rPr>
              <a:t>Housing Inflation vs Total Inflation over Time</a:t>
            </a:r>
            <a:endParaRPr lang="en-US" sz="2000" b="1" dirty="0"/>
          </a:p>
        </p:txBody>
      </p:sp>
      <p:sp>
        <p:nvSpPr>
          <p:cNvPr id="6" name="Rectangle 5">
            <a:extLst>
              <a:ext uri="{FF2B5EF4-FFF2-40B4-BE49-F238E27FC236}">
                <a16:creationId xmlns:a16="http://schemas.microsoft.com/office/drawing/2014/main" id="{4F28E5A8-8308-4C43-A453-2A703AC4B26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Tree>
    <p:extLst>
      <p:ext uri="{BB962C8B-B14F-4D97-AF65-F5344CB8AC3E}">
        <p14:creationId xmlns:p14="http://schemas.microsoft.com/office/powerpoint/2010/main" val="2423244483"/>
      </p:ext>
    </p:extLst>
  </p:cSld>
  <p:clrMapOvr>
    <a:masterClrMapping/>
  </p:clrMapOvr>
  <mc:AlternateContent xmlns:mc="http://schemas.openxmlformats.org/markup-compatibility/2006" xmlns:p14="http://schemas.microsoft.com/office/powerpoint/2010/main">
    <mc:Choice Requires="p14">
      <p:transition spd="slow" p14:dur="2000" advTm="110434"/>
    </mc:Choice>
    <mc:Fallback xmlns="">
      <p:transition spd="slow" advTm="11043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17BFE60-F39E-4A8E-BDBD-9FFCDF814F8E}"/>
              </a:ext>
            </a:extLst>
          </p:cNvPr>
          <p:cNvSpPr/>
          <p:nvPr/>
        </p:nvSpPr>
        <p:spPr>
          <a:xfrm>
            <a:off x="692726" y="255908"/>
            <a:ext cx="7331601" cy="400110"/>
          </a:xfrm>
          <a:prstGeom prst="rect">
            <a:avLst/>
          </a:prstGeom>
        </p:spPr>
        <p:txBody>
          <a:bodyPr wrap="square">
            <a:spAutoFit/>
          </a:bodyPr>
          <a:lstStyle/>
          <a:p>
            <a:r>
              <a:rPr lang="en-US" sz="2000" b="1" dirty="0">
                <a:solidFill>
                  <a:schemeClr val="tx2">
                    <a:lumMod val="75000"/>
                  </a:schemeClr>
                </a:solidFill>
                <a:latin typeface="Gill Sans MT" panose="020B0502020104020203" pitchFamily="34" charset="0"/>
              </a:rPr>
              <a:t>Housing Completions Nationally (in Thousands), 1968-2023</a:t>
            </a:r>
            <a:endParaRPr lang="en-US" sz="2000" b="1" dirty="0"/>
          </a:p>
        </p:txBody>
      </p:sp>
      <p:sp>
        <p:nvSpPr>
          <p:cNvPr id="7" name="Rectangle 6">
            <a:extLst>
              <a:ext uri="{FF2B5EF4-FFF2-40B4-BE49-F238E27FC236}">
                <a16:creationId xmlns:a16="http://schemas.microsoft.com/office/drawing/2014/main" id="{6CF81F6D-CE0E-47E4-9902-ECA658528AEA}"/>
              </a:ext>
            </a:extLst>
          </p:cNvPr>
          <p:cNvSpPr/>
          <p:nvPr/>
        </p:nvSpPr>
        <p:spPr>
          <a:xfrm>
            <a:off x="10589171" y="6500552"/>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graphicFrame>
        <p:nvGraphicFramePr>
          <p:cNvPr id="9" name="Chart 8">
            <a:extLst>
              <a:ext uri="{FF2B5EF4-FFF2-40B4-BE49-F238E27FC236}">
                <a16:creationId xmlns:a16="http://schemas.microsoft.com/office/drawing/2014/main" id="{93C639D2-B9F1-42CD-8FA5-1B6679E25EEB}"/>
              </a:ext>
            </a:extLst>
          </p:cNvPr>
          <p:cNvGraphicFramePr>
            <a:graphicFrameLocks/>
          </p:cNvGraphicFramePr>
          <p:nvPr>
            <p:extLst>
              <p:ext uri="{D42A27DB-BD31-4B8C-83A1-F6EECF244321}">
                <p14:modId xmlns:p14="http://schemas.microsoft.com/office/powerpoint/2010/main" val="1008927996"/>
              </p:ext>
            </p:extLst>
          </p:nvPr>
        </p:nvGraphicFramePr>
        <p:xfrm>
          <a:off x="622041" y="656018"/>
          <a:ext cx="10877233" cy="58445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48310587"/>
      </p:ext>
    </p:extLst>
  </p:cSld>
  <p:clrMapOvr>
    <a:masterClrMapping/>
  </p:clrMapOvr>
  <mc:AlternateContent xmlns:mc="http://schemas.openxmlformats.org/markup-compatibility/2006" xmlns:p14="http://schemas.microsoft.com/office/powerpoint/2010/main">
    <mc:Choice Requires="p14">
      <p:transition spd="slow" p14:dur="2000" advTm="170075"/>
    </mc:Choice>
    <mc:Fallback xmlns="">
      <p:transition spd="slow" advTm="17007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692726" y="255908"/>
            <a:ext cx="7807461" cy="400110"/>
          </a:xfrm>
          <a:prstGeom prst="rect">
            <a:avLst/>
          </a:prstGeom>
        </p:spPr>
        <p:txBody>
          <a:bodyPr wrap="square">
            <a:spAutoFit/>
          </a:bodyPr>
          <a:lstStyle/>
          <a:p>
            <a:r>
              <a:rPr lang="en-US" sz="2000" b="1" dirty="0">
                <a:solidFill>
                  <a:schemeClr val="tx2">
                    <a:lumMod val="75000"/>
                  </a:schemeClr>
                </a:solidFill>
                <a:latin typeface="Gill Sans MT" panose="020B0502020104020203" pitchFamily="34" charset="0"/>
              </a:rPr>
              <a:t>Housing Completions Nationally per 1,000 People, 1968-2023</a:t>
            </a:r>
            <a:endParaRPr lang="en-US" sz="2000" b="1" dirty="0"/>
          </a:p>
        </p:txBody>
      </p:sp>
      <p:sp>
        <p:nvSpPr>
          <p:cNvPr id="7" name="Rectangle 6">
            <a:extLst>
              <a:ext uri="{FF2B5EF4-FFF2-40B4-BE49-F238E27FC236}">
                <a16:creationId xmlns:a16="http://schemas.microsoft.com/office/drawing/2014/main" id="{A3198033-87F8-4E2E-B1DE-51879B66FAE8}"/>
              </a:ext>
            </a:extLst>
          </p:cNvPr>
          <p:cNvSpPr/>
          <p:nvPr/>
        </p:nvSpPr>
        <p:spPr>
          <a:xfrm>
            <a:off x="10589171" y="6500552"/>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graphicFrame>
        <p:nvGraphicFramePr>
          <p:cNvPr id="8" name="Chart 7">
            <a:extLst>
              <a:ext uri="{FF2B5EF4-FFF2-40B4-BE49-F238E27FC236}">
                <a16:creationId xmlns:a16="http://schemas.microsoft.com/office/drawing/2014/main" id="{305FC3D8-081E-41E2-9DB5-62F1D60F8B17}"/>
              </a:ext>
            </a:extLst>
          </p:cNvPr>
          <p:cNvGraphicFramePr/>
          <p:nvPr>
            <p:extLst>
              <p:ext uri="{D42A27DB-BD31-4B8C-83A1-F6EECF244321}">
                <p14:modId xmlns:p14="http://schemas.microsoft.com/office/powerpoint/2010/main" val="4259032051"/>
              </p:ext>
            </p:extLst>
          </p:nvPr>
        </p:nvGraphicFramePr>
        <p:xfrm>
          <a:off x="692726" y="656018"/>
          <a:ext cx="10806548" cy="58445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9544487"/>
      </p:ext>
    </p:extLst>
  </p:cSld>
  <p:clrMapOvr>
    <a:masterClrMapping/>
  </p:clrMapOvr>
  <mc:AlternateContent xmlns:mc="http://schemas.openxmlformats.org/markup-compatibility/2006" xmlns:p14="http://schemas.microsoft.com/office/powerpoint/2010/main">
    <mc:Choice Requires="p14">
      <p:transition p14:dur="0" advTm="105027"/>
    </mc:Choice>
    <mc:Fallback xmlns="">
      <p:transition advTm="10502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A31E1ED-3E53-4D77-AF19-6BED11E0F9F2}"/>
              </a:ext>
            </a:extLst>
          </p:cNvPr>
          <p:cNvSpPr/>
          <p:nvPr/>
        </p:nvSpPr>
        <p:spPr>
          <a:xfrm>
            <a:off x="702057" y="638463"/>
            <a:ext cx="8875080"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Housing Supply and Zoning Reform</a:t>
            </a:r>
            <a:endParaRPr lang="en-US" sz="2800" b="1" dirty="0">
              <a:solidFill>
                <a:srgbClr val="323E4F"/>
              </a:solidFill>
            </a:endParaRPr>
          </a:p>
        </p:txBody>
      </p:sp>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8" name="Rectangle 7">
            <a:extLst>
              <a:ext uri="{FF2B5EF4-FFF2-40B4-BE49-F238E27FC236}">
                <a16:creationId xmlns:a16="http://schemas.microsoft.com/office/drawing/2014/main" id="{85A0281A-7891-4C74-BE85-B64A44073DB5}"/>
              </a:ext>
            </a:extLst>
          </p:cNvPr>
          <p:cNvSpPr/>
          <p:nvPr/>
        </p:nvSpPr>
        <p:spPr>
          <a:xfrm>
            <a:off x="702057" y="1440998"/>
            <a:ext cx="4027259" cy="3108543"/>
          </a:xfrm>
          <a:prstGeom prst="rect">
            <a:avLst/>
          </a:prstGeom>
        </p:spPr>
        <p:txBody>
          <a:bodyPr wrap="square">
            <a:spAutoFit/>
          </a:bodyPr>
          <a:lstStyle/>
          <a:p>
            <a:r>
              <a:rPr lang="en-US" sz="2800" dirty="0">
                <a:solidFill>
                  <a:srgbClr val="323E4F"/>
                </a:solidFill>
                <a:latin typeface="Gill Sans MT" panose="020B0502020104020203" pitchFamily="34" charset="0"/>
              </a:rPr>
              <a:t>Over the years, housing researchers, economists, planners, and others have increasingly pointed to zoning and land use policy as a barrier to increasing the housing supply.</a:t>
            </a:r>
          </a:p>
        </p:txBody>
      </p:sp>
      <p:sp>
        <p:nvSpPr>
          <p:cNvPr id="7" name="Rectangle 6">
            <a:extLst>
              <a:ext uri="{FF2B5EF4-FFF2-40B4-BE49-F238E27FC236}">
                <a16:creationId xmlns:a16="http://schemas.microsoft.com/office/drawing/2014/main" id="{6FD13C91-C5D0-4C17-BDE9-5431AEF3EBE0}"/>
              </a:ext>
            </a:extLst>
          </p:cNvPr>
          <p:cNvSpPr/>
          <p:nvPr/>
        </p:nvSpPr>
        <p:spPr>
          <a:xfrm>
            <a:off x="6291929" y="1652754"/>
            <a:ext cx="4129284" cy="1107996"/>
          </a:xfrm>
          <a:prstGeom prst="rect">
            <a:avLst/>
          </a:prstGeom>
        </p:spPr>
        <p:txBody>
          <a:bodyPr wrap="square">
            <a:spAutoFit/>
          </a:bodyPr>
          <a:lstStyle/>
          <a:p>
            <a:r>
              <a:rPr lang="en-US" sz="2200" dirty="0">
                <a:solidFill>
                  <a:srgbClr val="323E4F"/>
                </a:solidFill>
                <a:latin typeface="Gill Sans MT" panose="020B0502020104020203" pitchFamily="34" charset="0"/>
              </a:rPr>
              <a:t>In a Pew study, cities that ended single-family zoning saw drastically reduced rental price growth.</a:t>
            </a:r>
          </a:p>
        </p:txBody>
      </p:sp>
      <p:sp>
        <p:nvSpPr>
          <p:cNvPr id="9" name="Rectangle 8">
            <a:extLst>
              <a:ext uri="{FF2B5EF4-FFF2-40B4-BE49-F238E27FC236}">
                <a16:creationId xmlns:a16="http://schemas.microsoft.com/office/drawing/2014/main" id="{8B441B38-02AD-4E1E-A182-B0ACA2D66727}"/>
              </a:ext>
            </a:extLst>
          </p:cNvPr>
          <p:cNvSpPr/>
          <p:nvPr/>
        </p:nvSpPr>
        <p:spPr>
          <a:xfrm>
            <a:off x="6291929" y="2975133"/>
            <a:ext cx="3840657" cy="1446550"/>
          </a:xfrm>
          <a:prstGeom prst="rect">
            <a:avLst/>
          </a:prstGeom>
        </p:spPr>
        <p:txBody>
          <a:bodyPr wrap="square">
            <a:spAutoFit/>
          </a:bodyPr>
          <a:lstStyle/>
          <a:p>
            <a:r>
              <a:rPr lang="en-US" sz="2200" dirty="0">
                <a:solidFill>
                  <a:srgbClr val="323E4F"/>
                </a:solidFill>
                <a:latin typeface="Gill Sans MT" panose="020B0502020104020203" pitchFamily="34" charset="0"/>
              </a:rPr>
              <a:t>One study found that detached single-family homes cost 2.7 times as much as units in a quadplex.</a:t>
            </a:r>
          </a:p>
        </p:txBody>
      </p:sp>
      <p:sp>
        <p:nvSpPr>
          <p:cNvPr id="10" name="Rectangle 9">
            <a:extLst>
              <a:ext uri="{FF2B5EF4-FFF2-40B4-BE49-F238E27FC236}">
                <a16:creationId xmlns:a16="http://schemas.microsoft.com/office/drawing/2014/main" id="{B0DB9CD9-FEE1-4348-AA94-80CE6F370FF7}"/>
              </a:ext>
            </a:extLst>
          </p:cNvPr>
          <p:cNvSpPr/>
          <p:nvPr/>
        </p:nvSpPr>
        <p:spPr>
          <a:xfrm>
            <a:off x="6291929" y="4636067"/>
            <a:ext cx="4027259" cy="1446550"/>
          </a:xfrm>
          <a:prstGeom prst="rect">
            <a:avLst/>
          </a:prstGeom>
        </p:spPr>
        <p:txBody>
          <a:bodyPr wrap="square">
            <a:spAutoFit/>
          </a:bodyPr>
          <a:lstStyle/>
          <a:p>
            <a:r>
              <a:rPr lang="en-US" sz="2200" dirty="0">
                <a:solidFill>
                  <a:srgbClr val="323E4F"/>
                </a:solidFill>
                <a:latin typeface="Gill Sans MT" panose="020B0502020104020203" pitchFamily="34" charset="0"/>
              </a:rPr>
              <a:t>Parking requirements:  ~$29,000 per space for a parking structure; parking consumes 22% of land area in city centers on average.</a:t>
            </a:r>
          </a:p>
        </p:txBody>
      </p:sp>
      <p:cxnSp>
        <p:nvCxnSpPr>
          <p:cNvPr id="4" name="Straight Connector 3">
            <a:extLst>
              <a:ext uri="{FF2B5EF4-FFF2-40B4-BE49-F238E27FC236}">
                <a16:creationId xmlns:a16="http://schemas.microsoft.com/office/drawing/2014/main" id="{8E3B435B-80CE-458E-9A77-99E0B9FACB26}"/>
              </a:ext>
            </a:extLst>
          </p:cNvPr>
          <p:cNvCxnSpPr>
            <a:cxnSpLocks/>
          </p:cNvCxnSpPr>
          <p:nvPr/>
        </p:nvCxnSpPr>
        <p:spPr>
          <a:xfrm>
            <a:off x="6209612" y="4636067"/>
            <a:ext cx="4042344" cy="0"/>
          </a:xfrm>
          <a:prstGeom prst="line">
            <a:avLst/>
          </a:prstGeom>
          <a:ln w="15875">
            <a:solidFill>
              <a:srgbClr val="D5D5D5"/>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8036158-CAA5-4DF4-8020-11E2159892D5}"/>
              </a:ext>
            </a:extLst>
          </p:cNvPr>
          <p:cNvCxnSpPr>
            <a:cxnSpLocks/>
          </p:cNvCxnSpPr>
          <p:nvPr/>
        </p:nvCxnSpPr>
        <p:spPr>
          <a:xfrm>
            <a:off x="6226800" y="1652754"/>
            <a:ext cx="4033769" cy="0"/>
          </a:xfrm>
          <a:prstGeom prst="line">
            <a:avLst/>
          </a:prstGeom>
          <a:ln w="15875">
            <a:solidFill>
              <a:srgbClr val="D5D5D5"/>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190239C-45A8-4540-984A-5B07459AA7DB}"/>
              </a:ext>
            </a:extLst>
          </p:cNvPr>
          <p:cNvCxnSpPr>
            <a:cxnSpLocks/>
          </p:cNvCxnSpPr>
          <p:nvPr/>
        </p:nvCxnSpPr>
        <p:spPr>
          <a:xfrm>
            <a:off x="5315895" y="1623527"/>
            <a:ext cx="0" cy="4459090"/>
          </a:xfrm>
          <a:prstGeom prst="line">
            <a:avLst/>
          </a:prstGeom>
          <a:ln w="31750">
            <a:solidFill>
              <a:srgbClr val="D5D5D5"/>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08155B1-D894-45B3-B05E-6846099AE696}"/>
              </a:ext>
            </a:extLst>
          </p:cNvPr>
          <p:cNvCxnSpPr>
            <a:cxnSpLocks/>
          </p:cNvCxnSpPr>
          <p:nvPr/>
        </p:nvCxnSpPr>
        <p:spPr>
          <a:xfrm>
            <a:off x="6209612" y="2954405"/>
            <a:ext cx="4033769" cy="0"/>
          </a:xfrm>
          <a:prstGeom prst="line">
            <a:avLst/>
          </a:prstGeom>
          <a:ln w="15875">
            <a:solidFill>
              <a:srgbClr val="D5D5D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3547774"/>
      </p:ext>
    </p:extLst>
  </p:cSld>
  <p:clrMapOvr>
    <a:masterClrMapping/>
  </p:clrMapOvr>
  <mc:AlternateContent xmlns:mc="http://schemas.openxmlformats.org/markup-compatibility/2006" xmlns:p14="http://schemas.microsoft.com/office/powerpoint/2010/main">
    <mc:Choice Requires="p14">
      <p:transition p14:dur="0" advTm="2814"/>
    </mc:Choice>
    <mc:Fallback xmlns="">
      <p:transition advTm="281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280B194-8569-4B42-B5A7-B217FF55F480}"/>
              </a:ext>
            </a:extLst>
          </p:cNvPr>
          <p:cNvSpPr/>
          <p:nvPr/>
        </p:nvSpPr>
        <p:spPr>
          <a:xfrm>
            <a:off x="10421220" y="6257493"/>
            <a:ext cx="1078052" cy="307777"/>
          </a:xfrm>
          <a:prstGeom prst="rect">
            <a:avLst/>
          </a:prstGeom>
        </p:spPr>
        <p:txBody>
          <a:bodyPr wrap="none">
            <a:spAutoFit/>
          </a:bodyPr>
          <a:lstStyle/>
          <a:p>
            <a:r>
              <a:rPr lang="en-US" sz="1400" dirty="0">
                <a:solidFill>
                  <a:schemeClr val="tx2">
                    <a:lumMod val="75000"/>
                  </a:schemeClr>
                </a:solidFill>
                <a:latin typeface="Gill Sans MT" panose="020B0502020104020203" pitchFamily="34" charset="0"/>
              </a:rPr>
              <a:t>TACIR 2024</a:t>
            </a:r>
            <a:endParaRPr lang="en-US" sz="1400" dirty="0"/>
          </a:p>
        </p:txBody>
      </p:sp>
      <p:sp>
        <p:nvSpPr>
          <p:cNvPr id="14" name="Rectangle 13">
            <a:extLst>
              <a:ext uri="{FF2B5EF4-FFF2-40B4-BE49-F238E27FC236}">
                <a16:creationId xmlns:a16="http://schemas.microsoft.com/office/drawing/2014/main" id="{50DABA6A-8617-4244-83EE-A6B21F9F53CF}"/>
              </a:ext>
            </a:extLst>
          </p:cNvPr>
          <p:cNvSpPr/>
          <p:nvPr/>
        </p:nvSpPr>
        <p:spPr>
          <a:xfrm>
            <a:off x="702057" y="3423867"/>
            <a:ext cx="2924919" cy="2677656"/>
          </a:xfrm>
          <a:prstGeom prst="rect">
            <a:avLst/>
          </a:prstGeom>
        </p:spPr>
        <p:txBody>
          <a:bodyPr wrap="square">
            <a:spAutoFit/>
          </a:bodyPr>
          <a:lstStyle/>
          <a:p>
            <a:r>
              <a:rPr lang="en-US" sz="2400" b="1" dirty="0">
                <a:solidFill>
                  <a:schemeClr val="tx2">
                    <a:lumMod val="75000"/>
                  </a:schemeClr>
                </a:solidFill>
                <a:latin typeface="Gill Sans MT" panose="020B0502020104020203" pitchFamily="34" charset="0"/>
              </a:rPr>
              <a:t>California</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Home Act of 2021:  up to 4 units on any lot zoned for housing</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“Yes in God’s Back Yard” Act of 2023</a:t>
            </a:r>
            <a:endParaRPr lang="en-US" sz="2400" dirty="0"/>
          </a:p>
        </p:txBody>
      </p:sp>
      <p:sp>
        <p:nvSpPr>
          <p:cNvPr id="15" name="Rectangle 14">
            <a:extLst>
              <a:ext uri="{FF2B5EF4-FFF2-40B4-BE49-F238E27FC236}">
                <a16:creationId xmlns:a16="http://schemas.microsoft.com/office/drawing/2014/main" id="{371677CC-23BE-421B-855B-804D1430EA6E}"/>
              </a:ext>
            </a:extLst>
          </p:cNvPr>
          <p:cNvSpPr/>
          <p:nvPr/>
        </p:nvSpPr>
        <p:spPr>
          <a:xfrm>
            <a:off x="7226523" y="1450596"/>
            <a:ext cx="2924919" cy="3416320"/>
          </a:xfrm>
          <a:prstGeom prst="rect">
            <a:avLst/>
          </a:prstGeom>
        </p:spPr>
        <p:txBody>
          <a:bodyPr wrap="square">
            <a:spAutoFit/>
          </a:bodyPr>
          <a:lstStyle/>
          <a:p>
            <a:r>
              <a:rPr lang="en-US" sz="2400" b="1" dirty="0">
                <a:solidFill>
                  <a:schemeClr val="tx2">
                    <a:lumMod val="75000"/>
                  </a:schemeClr>
                </a:solidFill>
                <a:latin typeface="Gill Sans MT" panose="020B0502020104020203" pitchFamily="34" charset="0"/>
              </a:rPr>
              <a:t>Colorado</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HB 1313 of 2024:  Housing goals and density standards for transit-oriented communities</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HB 1304 of 2024:  Prohibits parking requirements</a:t>
            </a:r>
          </a:p>
        </p:txBody>
      </p:sp>
      <p:sp>
        <p:nvSpPr>
          <p:cNvPr id="16" name="Rectangle 15">
            <a:extLst>
              <a:ext uri="{FF2B5EF4-FFF2-40B4-BE49-F238E27FC236}">
                <a16:creationId xmlns:a16="http://schemas.microsoft.com/office/drawing/2014/main" id="{DA6BBE0C-A109-42CD-A06A-99EFE39C1836}"/>
              </a:ext>
            </a:extLst>
          </p:cNvPr>
          <p:cNvSpPr/>
          <p:nvPr/>
        </p:nvSpPr>
        <p:spPr>
          <a:xfrm>
            <a:off x="4040140" y="3793199"/>
            <a:ext cx="2924919" cy="2308324"/>
          </a:xfrm>
          <a:prstGeom prst="rect">
            <a:avLst/>
          </a:prstGeom>
        </p:spPr>
        <p:txBody>
          <a:bodyPr wrap="square">
            <a:spAutoFit/>
          </a:bodyPr>
          <a:lstStyle/>
          <a:p>
            <a:r>
              <a:rPr lang="en-US" sz="2400" b="1" dirty="0">
                <a:solidFill>
                  <a:schemeClr val="tx2">
                    <a:lumMod val="75000"/>
                  </a:schemeClr>
                </a:solidFill>
                <a:latin typeface="Gill Sans MT" panose="020B0502020104020203" pitchFamily="34" charset="0"/>
              </a:rPr>
              <a:t>Washington</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HB 1042 of 2023:  Preempts cities on a range of zoning matters</a:t>
            </a:r>
          </a:p>
          <a:p>
            <a:endParaRPr lang="en-US" sz="2400" dirty="0"/>
          </a:p>
        </p:txBody>
      </p:sp>
      <p:sp>
        <p:nvSpPr>
          <p:cNvPr id="18" name="Rectangle 17">
            <a:extLst>
              <a:ext uri="{FF2B5EF4-FFF2-40B4-BE49-F238E27FC236}">
                <a16:creationId xmlns:a16="http://schemas.microsoft.com/office/drawing/2014/main" id="{C2699527-D0BF-43F9-8B82-27A090921C6C}"/>
              </a:ext>
            </a:extLst>
          </p:cNvPr>
          <p:cNvSpPr/>
          <p:nvPr/>
        </p:nvSpPr>
        <p:spPr>
          <a:xfrm>
            <a:off x="702058" y="1450596"/>
            <a:ext cx="2924919" cy="1938992"/>
          </a:xfrm>
          <a:prstGeom prst="rect">
            <a:avLst/>
          </a:prstGeom>
        </p:spPr>
        <p:txBody>
          <a:bodyPr wrap="square">
            <a:spAutoFit/>
          </a:bodyPr>
          <a:lstStyle/>
          <a:p>
            <a:r>
              <a:rPr lang="en-US" sz="2400" b="1" dirty="0">
                <a:solidFill>
                  <a:schemeClr val="tx2">
                    <a:lumMod val="75000"/>
                  </a:schemeClr>
                </a:solidFill>
                <a:latin typeface="Gill Sans MT" panose="020B0502020104020203" pitchFamily="34" charset="0"/>
              </a:rPr>
              <a:t>Montana</a:t>
            </a:r>
          </a:p>
          <a:p>
            <a:pPr marL="342900" indent="-342900">
              <a:buFont typeface="Arial" panose="020B0604020202020204" pitchFamily="34" charset="0"/>
              <a:buChar char="•"/>
            </a:pPr>
            <a:r>
              <a:rPr lang="en-US" sz="2400" dirty="0" err="1">
                <a:solidFill>
                  <a:schemeClr val="tx2">
                    <a:lumMod val="75000"/>
                  </a:schemeClr>
                </a:solidFill>
                <a:latin typeface="Gill Sans MT" panose="020B0502020104020203" pitchFamily="34" charset="0"/>
              </a:rPr>
              <a:t>Chp</a:t>
            </a:r>
            <a:r>
              <a:rPr lang="en-US" sz="2400" dirty="0">
                <a:solidFill>
                  <a:schemeClr val="tx2">
                    <a:lumMod val="75000"/>
                  </a:schemeClr>
                </a:solidFill>
                <a:latin typeface="Gill Sans MT" panose="020B0502020104020203" pitchFamily="34" charset="0"/>
              </a:rPr>
              <a:t>. 500 of 2023:  Local govts must adopt 5 out of 14 zoning measures</a:t>
            </a:r>
            <a:endParaRPr lang="en-US" sz="2400" dirty="0"/>
          </a:p>
        </p:txBody>
      </p:sp>
      <p:sp>
        <p:nvSpPr>
          <p:cNvPr id="19" name="Rectangle 18">
            <a:extLst>
              <a:ext uri="{FF2B5EF4-FFF2-40B4-BE49-F238E27FC236}">
                <a16:creationId xmlns:a16="http://schemas.microsoft.com/office/drawing/2014/main" id="{1E90DE70-7849-416C-8B49-0B07BFEB6173}"/>
              </a:ext>
            </a:extLst>
          </p:cNvPr>
          <p:cNvSpPr/>
          <p:nvPr/>
        </p:nvSpPr>
        <p:spPr>
          <a:xfrm>
            <a:off x="4040140" y="1447777"/>
            <a:ext cx="3186382" cy="2308324"/>
          </a:xfrm>
          <a:prstGeom prst="rect">
            <a:avLst/>
          </a:prstGeom>
        </p:spPr>
        <p:txBody>
          <a:bodyPr wrap="square">
            <a:spAutoFit/>
          </a:bodyPr>
          <a:lstStyle/>
          <a:p>
            <a:r>
              <a:rPr lang="en-US" sz="2400" b="1" dirty="0">
                <a:solidFill>
                  <a:schemeClr val="tx2">
                    <a:lumMod val="75000"/>
                  </a:schemeClr>
                </a:solidFill>
                <a:latin typeface="Gill Sans MT" panose="020B0502020104020203" pitchFamily="34" charset="0"/>
              </a:rPr>
              <a:t>Florida</a:t>
            </a:r>
          </a:p>
          <a:p>
            <a:pPr marL="342900" indent="-342900">
              <a:buFont typeface="Arial" panose="020B0604020202020204" pitchFamily="34" charset="0"/>
              <a:buChar char="•"/>
            </a:pPr>
            <a:r>
              <a:rPr lang="en-US" sz="2400" dirty="0">
                <a:solidFill>
                  <a:schemeClr val="tx2">
                    <a:lumMod val="75000"/>
                  </a:schemeClr>
                </a:solidFill>
                <a:latin typeface="Gill Sans MT" panose="020B0502020104020203" pitchFamily="34" charset="0"/>
              </a:rPr>
              <a:t>SB 102 of 2023: Encouraging affordable housing; mixed-use in commercial zones</a:t>
            </a:r>
            <a:endParaRPr lang="en-US" sz="2400" dirty="0"/>
          </a:p>
        </p:txBody>
      </p:sp>
      <p:sp>
        <p:nvSpPr>
          <p:cNvPr id="22" name="Rectangle 21">
            <a:extLst>
              <a:ext uri="{FF2B5EF4-FFF2-40B4-BE49-F238E27FC236}">
                <a16:creationId xmlns:a16="http://schemas.microsoft.com/office/drawing/2014/main" id="{59978F65-0D6E-44E1-A3D0-463AD27629B6}"/>
              </a:ext>
            </a:extLst>
          </p:cNvPr>
          <p:cNvSpPr/>
          <p:nvPr/>
        </p:nvSpPr>
        <p:spPr>
          <a:xfrm>
            <a:off x="702057" y="638463"/>
            <a:ext cx="8087380" cy="523220"/>
          </a:xfrm>
          <a:prstGeom prst="rect">
            <a:avLst/>
          </a:prstGeom>
        </p:spPr>
        <p:txBody>
          <a:bodyPr wrap="square">
            <a:spAutoFit/>
          </a:bodyPr>
          <a:lstStyle/>
          <a:p>
            <a:r>
              <a:rPr lang="en-US" sz="2800" b="1" dirty="0">
                <a:solidFill>
                  <a:schemeClr val="tx2">
                    <a:lumMod val="75000"/>
                  </a:schemeClr>
                </a:solidFill>
                <a:latin typeface="Gill Sans MT" panose="020B0502020104020203" pitchFamily="34" charset="0"/>
              </a:rPr>
              <a:t>Sampling of States Enacting Zoning Reform</a:t>
            </a:r>
            <a:endParaRPr lang="en-US" sz="2800" b="1" dirty="0"/>
          </a:p>
        </p:txBody>
      </p:sp>
    </p:spTree>
    <p:extLst>
      <p:ext uri="{BB962C8B-B14F-4D97-AF65-F5344CB8AC3E}">
        <p14:creationId xmlns:p14="http://schemas.microsoft.com/office/powerpoint/2010/main" val="2595474519"/>
      </p:ext>
    </p:extLst>
  </p:cSld>
  <p:clrMapOvr>
    <a:masterClrMapping/>
  </p:clrMapOvr>
  <mc:AlternateContent xmlns:mc="http://schemas.openxmlformats.org/markup-compatibility/2006" xmlns:p14="http://schemas.microsoft.com/office/powerpoint/2010/main">
    <mc:Choice Requires="p14">
      <p:transition p14:dur="0" advTm="1109"/>
    </mc:Choice>
    <mc:Fallback xmlns="">
      <p:transition advTm="1109"/>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3.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41892</TotalTime>
  <Words>1942</Words>
  <Application>Microsoft Office PowerPoint</Application>
  <PresentationFormat>Widescreen</PresentationFormat>
  <Paragraphs>158</Paragraphs>
  <Slides>21</Slides>
  <Notes>12</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Strickland</dc:creator>
  <cp:lastModifiedBy>Michael Strickland</cp:lastModifiedBy>
  <cp:revision>145</cp:revision>
  <dcterms:created xsi:type="dcterms:W3CDTF">2024-04-18T21:06:11Z</dcterms:created>
  <dcterms:modified xsi:type="dcterms:W3CDTF">2024-05-22T20:58:09Z</dcterms:modified>
</cp:coreProperties>
</file>